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7" r:id="rId3"/>
    <p:sldId id="280" r:id="rId4"/>
    <p:sldId id="281" r:id="rId5"/>
    <p:sldId id="266" r:id="rId6"/>
    <p:sldId id="267" r:id="rId7"/>
    <p:sldId id="268" r:id="rId8"/>
    <p:sldId id="285" r:id="rId9"/>
    <p:sldId id="269" r:id="rId10"/>
    <p:sldId id="284" r:id="rId11"/>
    <p:sldId id="270" r:id="rId12"/>
    <p:sldId id="271" r:id="rId13"/>
    <p:sldId id="259" r:id="rId14"/>
    <p:sldId id="265" r:id="rId15"/>
    <p:sldId id="258" r:id="rId16"/>
    <p:sldId id="257" r:id="rId17"/>
    <p:sldId id="260" r:id="rId18"/>
    <p:sldId id="272" r:id="rId19"/>
    <p:sldId id="283" r:id="rId20"/>
    <p:sldId id="279" r:id="rId21"/>
    <p:sldId id="278" r:id="rId22"/>
    <p:sldId id="273" r:id="rId23"/>
    <p:sldId id="277" r:id="rId24"/>
    <p:sldId id="261" r:id="rId25"/>
    <p:sldId id="264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1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728E1-8F5A-4A02-80CA-F10E881F06E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1532E57-33BA-48ED-9092-161DBA4441A7}">
      <dgm:prSet phldrT="[Text]"/>
      <dgm:spPr/>
      <dgm:t>
        <a:bodyPr/>
        <a:lstStyle/>
        <a:p>
          <a:r>
            <a:rPr lang="en-US" dirty="0" smtClean="0"/>
            <a:t>BIOL 2010</a:t>
          </a:r>
          <a:endParaRPr lang="en-US" dirty="0"/>
        </a:p>
      </dgm:t>
    </dgm:pt>
    <dgm:pt modelId="{2BB8A006-BF58-4A17-A0B9-2449A53873B0}" type="parTrans" cxnId="{F5FB23CF-9B5C-4418-9555-DC2B88C3B2C7}">
      <dgm:prSet/>
      <dgm:spPr/>
      <dgm:t>
        <a:bodyPr/>
        <a:lstStyle/>
        <a:p>
          <a:endParaRPr lang="en-US"/>
        </a:p>
      </dgm:t>
    </dgm:pt>
    <dgm:pt modelId="{98195F64-7E3B-4988-88C0-9A79B2B0CD28}" type="sibTrans" cxnId="{F5FB23CF-9B5C-4418-9555-DC2B88C3B2C7}">
      <dgm:prSet/>
      <dgm:spPr/>
      <dgm:t>
        <a:bodyPr/>
        <a:lstStyle/>
        <a:p>
          <a:endParaRPr lang="en-US"/>
        </a:p>
      </dgm:t>
    </dgm:pt>
    <dgm:pt modelId="{40A83A88-CE6C-4045-ACF3-588620EE42DF}">
      <dgm:prSet phldrT="[Text]"/>
      <dgm:spPr/>
      <dgm:t>
        <a:bodyPr/>
        <a:lstStyle/>
        <a:p>
          <a:r>
            <a:rPr lang="en-US" dirty="0" smtClean="0"/>
            <a:t>EXSC 3830</a:t>
          </a:r>
          <a:endParaRPr lang="en-US" dirty="0"/>
        </a:p>
      </dgm:t>
    </dgm:pt>
    <dgm:pt modelId="{DDD5C967-BC04-43A2-A063-2CD345B9D4D5}" type="parTrans" cxnId="{BBBE41B9-EABF-4D76-B6BE-27EF9E99544F}">
      <dgm:prSet/>
      <dgm:spPr>
        <a:ln w="38100"/>
      </dgm:spPr>
      <dgm:t>
        <a:bodyPr/>
        <a:lstStyle/>
        <a:p>
          <a:endParaRPr lang="en-US"/>
        </a:p>
      </dgm:t>
    </dgm:pt>
    <dgm:pt modelId="{3EC6B40D-AAEC-4851-9E7D-6BA27114A6C5}" type="sibTrans" cxnId="{BBBE41B9-EABF-4D76-B6BE-27EF9E99544F}">
      <dgm:prSet/>
      <dgm:spPr/>
      <dgm:t>
        <a:bodyPr/>
        <a:lstStyle/>
        <a:p>
          <a:endParaRPr lang="en-US"/>
        </a:p>
      </dgm:t>
    </dgm:pt>
    <dgm:pt modelId="{D7E15FE9-FD5C-4AA1-92F2-9E810C74715E}">
      <dgm:prSet phldrT="[Text]"/>
      <dgm:spPr/>
      <dgm:t>
        <a:bodyPr/>
        <a:lstStyle/>
        <a:p>
          <a:r>
            <a:rPr lang="en-US" dirty="0" smtClean="0"/>
            <a:t>EXSC 4240</a:t>
          </a:r>
          <a:endParaRPr lang="en-US" dirty="0"/>
        </a:p>
      </dgm:t>
    </dgm:pt>
    <dgm:pt modelId="{590233B7-F035-4C46-BCB2-D512CDC2AB66}" type="parTrans" cxnId="{16ACE74A-3D75-4334-9B76-7B5D7616CCBC}">
      <dgm:prSet/>
      <dgm:spPr>
        <a:ln w="38100"/>
      </dgm:spPr>
      <dgm:t>
        <a:bodyPr/>
        <a:lstStyle/>
        <a:p>
          <a:endParaRPr lang="en-US"/>
        </a:p>
      </dgm:t>
    </dgm:pt>
    <dgm:pt modelId="{B77DBF33-19AB-4061-A3FB-9EC6CC068C16}" type="sibTrans" cxnId="{16ACE74A-3D75-4334-9B76-7B5D7616CCBC}">
      <dgm:prSet/>
      <dgm:spPr/>
      <dgm:t>
        <a:bodyPr/>
        <a:lstStyle/>
        <a:p>
          <a:endParaRPr lang="en-US"/>
        </a:p>
      </dgm:t>
    </dgm:pt>
    <dgm:pt modelId="{C4AC889B-884D-4402-866B-348F5AAD86B6}">
      <dgm:prSet phldrT="[Text]"/>
      <dgm:spPr/>
      <dgm:t>
        <a:bodyPr/>
        <a:lstStyle/>
        <a:p>
          <a:r>
            <a:rPr lang="en-US" dirty="0" smtClean="0"/>
            <a:t>EXSC 4000</a:t>
          </a:r>
          <a:endParaRPr lang="en-US" dirty="0"/>
        </a:p>
      </dgm:t>
    </dgm:pt>
    <dgm:pt modelId="{72373E29-BB7A-40BB-8CF4-7E56D237492A}" type="parTrans" cxnId="{816F52F1-43AB-42D9-A5C3-580F3C496DE7}">
      <dgm:prSet/>
      <dgm:spPr>
        <a:ln w="38100"/>
      </dgm:spPr>
      <dgm:t>
        <a:bodyPr/>
        <a:lstStyle/>
        <a:p>
          <a:endParaRPr lang="en-US"/>
        </a:p>
      </dgm:t>
    </dgm:pt>
    <dgm:pt modelId="{10B65D6F-DB77-40DE-98BA-3D4F3B8B6DF9}" type="sibTrans" cxnId="{816F52F1-43AB-42D9-A5C3-580F3C496DE7}">
      <dgm:prSet/>
      <dgm:spPr/>
      <dgm:t>
        <a:bodyPr/>
        <a:lstStyle/>
        <a:p>
          <a:endParaRPr lang="en-US"/>
        </a:p>
      </dgm:t>
    </dgm:pt>
    <dgm:pt modelId="{22F3ED93-8163-493C-A30A-36D16E837862}">
      <dgm:prSet phldrT="[Text]"/>
      <dgm:spPr/>
      <dgm:t>
        <a:bodyPr/>
        <a:lstStyle/>
        <a:p>
          <a:r>
            <a:rPr lang="en-US" dirty="0" smtClean="0"/>
            <a:t>BIOL 2020</a:t>
          </a:r>
          <a:endParaRPr lang="en-US" dirty="0"/>
        </a:p>
      </dgm:t>
    </dgm:pt>
    <dgm:pt modelId="{DEF55351-D5F0-4872-A944-666A7DA260BC}" type="parTrans" cxnId="{393281E6-E1C9-4B80-BF05-6C010EC8AEF2}">
      <dgm:prSet/>
      <dgm:spPr>
        <a:ln w="38100"/>
      </dgm:spPr>
      <dgm:t>
        <a:bodyPr/>
        <a:lstStyle/>
        <a:p>
          <a:endParaRPr lang="en-US"/>
        </a:p>
      </dgm:t>
    </dgm:pt>
    <dgm:pt modelId="{AC4E5907-87C9-42BD-82B1-E99B6A8D2E3E}" type="sibTrans" cxnId="{393281E6-E1C9-4B80-BF05-6C010EC8AEF2}">
      <dgm:prSet/>
      <dgm:spPr/>
      <dgm:t>
        <a:bodyPr/>
        <a:lstStyle/>
        <a:p>
          <a:endParaRPr lang="en-US"/>
        </a:p>
      </dgm:t>
    </dgm:pt>
    <dgm:pt modelId="{8953DD03-F123-4B57-9680-416E1AEDE238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EXSC 4010</a:t>
          </a:r>
          <a:endParaRPr lang="en-US" dirty="0"/>
        </a:p>
      </dgm:t>
    </dgm:pt>
    <dgm:pt modelId="{A1934534-4773-49C6-AB43-87B69525A6D2}" type="parTrans" cxnId="{0A869440-C515-4225-A339-E72518A3F3F8}">
      <dgm:prSet/>
      <dgm:spPr>
        <a:ln w="38100"/>
      </dgm:spPr>
      <dgm:t>
        <a:bodyPr/>
        <a:lstStyle/>
        <a:p>
          <a:endParaRPr lang="en-US"/>
        </a:p>
      </dgm:t>
    </dgm:pt>
    <dgm:pt modelId="{AA0C4452-3D4B-4017-A2A0-F21BF13B22FD}" type="sibTrans" cxnId="{0A869440-C515-4225-A339-E72518A3F3F8}">
      <dgm:prSet/>
      <dgm:spPr/>
      <dgm:t>
        <a:bodyPr/>
        <a:lstStyle/>
        <a:p>
          <a:endParaRPr lang="en-US"/>
        </a:p>
      </dgm:t>
    </dgm:pt>
    <dgm:pt modelId="{5EACF268-05FB-4F49-AE3B-D14D7BE9545F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EXSC 4260</a:t>
          </a:r>
          <a:endParaRPr lang="en-US" dirty="0"/>
        </a:p>
      </dgm:t>
    </dgm:pt>
    <dgm:pt modelId="{3EC80011-0B15-464D-9D3C-B36D881FC0C5}" type="parTrans" cxnId="{E9E32FC8-16E4-497B-8B33-793EADF93B7B}">
      <dgm:prSet/>
      <dgm:spPr>
        <a:ln w="38100"/>
      </dgm:spPr>
      <dgm:t>
        <a:bodyPr/>
        <a:lstStyle/>
        <a:p>
          <a:endParaRPr lang="en-US"/>
        </a:p>
      </dgm:t>
    </dgm:pt>
    <dgm:pt modelId="{E77C76D0-3787-4FDC-8FFC-2B2F4447BF7D}" type="sibTrans" cxnId="{E9E32FC8-16E4-497B-8B33-793EADF93B7B}">
      <dgm:prSet/>
      <dgm:spPr/>
      <dgm:t>
        <a:bodyPr/>
        <a:lstStyle/>
        <a:p>
          <a:endParaRPr lang="en-US"/>
        </a:p>
      </dgm:t>
    </dgm:pt>
    <dgm:pt modelId="{59442B95-55D7-4B01-8EF0-999E7885CC6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EXSC 4230</a:t>
          </a:r>
          <a:endParaRPr lang="en-US" dirty="0"/>
        </a:p>
      </dgm:t>
    </dgm:pt>
    <dgm:pt modelId="{39BF72F9-0EE2-43B4-BEF7-3135D97DF7DF}" type="parTrans" cxnId="{488F9CFC-1F47-42E5-94B9-69603573C18C}">
      <dgm:prSet/>
      <dgm:spPr/>
      <dgm:t>
        <a:bodyPr/>
        <a:lstStyle/>
        <a:p>
          <a:endParaRPr lang="en-US"/>
        </a:p>
      </dgm:t>
    </dgm:pt>
    <dgm:pt modelId="{2055D67A-9C57-4159-ADC7-AF56ACD6480B}" type="sibTrans" cxnId="{488F9CFC-1F47-42E5-94B9-69603573C18C}">
      <dgm:prSet/>
      <dgm:spPr/>
      <dgm:t>
        <a:bodyPr/>
        <a:lstStyle/>
        <a:p>
          <a:endParaRPr lang="en-US"/>
        </a:p>
      </dgm:t>
    </dgm:pt>
    <dgm:pt modelId="{4A20F465-E143-4917-ABAB-3973449AE6FF}" type="pres">
      <dgm:prSet presAssocID="{B3D728E1-8F5A-4A02-80CA-F10E881F06E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078631-76F5-4EAE-AC46-FFCAD6E7757B}" type="pres">
      <dgm:prSet presAssocID="{C1532E57-33BA-48ED-9092-161DBA4441A7}" presName="root1" presStyleCnt="0"/>
      <dgm:spPr/>
      <dgm:t>
        <a:bodyPr/>
        <a:lstStyle/>
        <a:p>
          <a:endParaRPr lang="en-US"/>
        </a:p>
      </dgm:t>
    </dgm:pt>
    <dgm:pt modelId="{F3FA6C47-B2FF-4280-BFCF-73708A89E031}" type="pres">
      <dgm:prSet presAssocID="{C1532E57-33BA-48ED-9092-161DBA4441A7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EE9FFA-B47B-4C81-9FC2-12AEB80C8271}" type="pres">
      <dgm:prSet presAssocID="{C1532E57-33BA-48ED-9092-161DBA4441A7}" presName="level2hierChild" presStyleCnt="0"/>
      <dgm:spPr/>
      <dgm:t>
        <a:bodyPr/>
        <a:lstStyle/>
        <a:p>
          <a:endParaRPr lang="en-US"/>
        </a:p>
      </dgm:t>
    </dgm:pt>
    <dgm:pt modelId="{7C137F7D-8395-4E72-ACDA-D201FCC738FE}" type="pres">
      <dgm:prSet presAssocID="{DDD5C967-BC04-43A2-A063-2CD345B9D4D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0811D39-8E6F-41DB-A53B-82CC00AE9C07}" type="pres">
      <dgm:prSet presAssocID="{DDD5C967-BC04-43A2-A063-2CD345B9D4D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B4D2B2B3-8563-4DF7-B141-C752F6376BA9}" type="pres">
      <dgm:prSet presAssocID="{40A83A88-CE6C-4045-ACF3-588620EE42DF}" presName="root2" presStyleCnt="0"/>
      <dgm:spPr/>
      <dgm:t>
        <a:bodyPr/>
        <a:lstStyle/>
        <a:p>
          <a:endParaRPr lang="en-US"/>
        </a:p>
      </dgm:t>
    </dgm:pt>
    <dgm:pt modelId="{ECEF21FC-A977-4AF5-9095-B09189F92A43}" type="pres">
      <dgm:prSet presAssocID="{40A83A88-CE6C-4045-ACF3-588620EE42DF}" presName="LevelTwoTextNode" presStyleLbl="node2" presStyleIdx="0" presStyleCnt="2" custLinFactNeighborX="5551" custLinFactNeighborY="582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47F4B6-F224-4758-9930-4C21B44E2A5C}" type="pres">
      <dgm:prSet presAssocID="{40A83A88-CE6C-4045-ACF3-588620EE42DF}" presName="level3hierChild" presStyleCnt="0"/>
      <dgm:spPr/>
      <dgm:t>
        <a:bodyPr/>
        <a:lstStyle/>
        <a:p>
          <a:endParaRPr lang="en-US"/>
        </a:p>
      </dgm:t>
    </dgm:pt>
    <dgm:pt modelId="{B908ABE2-B329-4A6A-B93B-0AEFE6E38B75}" type="pres">
      <dgm:prSet presAssocID="{590233B7-F035-4C46-BCB2-D512CDC2AB66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15C5603B-F25E-4546-840C-77373693E0B2}" type="pres">
      <dgm:prSet presAssocID="{590233B7-F035-4C46-BCB2-D512CDC2AB66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539F90B-A350-4064-A2DC-E600D7E374D5}" type="pres">
      <dgm:prSet presAssocID="{D7E15FE9-FD5C-4AA1-92F2-9E810C74715E}" presName="root2" presStyleCnt="0"/>
      <dgm:spPr/>
      <dgm:t>
        <a:bodyPr/>
        <a:lstStyle/>
        <a:p>
          <a:endParaRPr lang="en-US"/>
        </a:p>
      </dgm:t>
    </dgm:pt>
    <dgm:pt modelId="{72F7E342-3EBB-4203-9F69-1B68FF8A40E4}" type="pres">
      <dgm:prSet presAssocID="{D7E15FE9-FD5C-4AA1-92F2-9E810C74715E}" presName="LevelTwoTextNode" presStyleLbl="node3" presStyleIdx="0" presStyleCnt="2" custLinFactY="1488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269896-D2C9-4475-A374-4E56A0BEDAEA}" type="pres">
      <dgm:prSet presAssocID="{D7E15FE9-FD5C-4AA1-92F2-9E810C74715E}" presName="level3hierChild" presStyleCnt="0"/>
      <dgm:spPr/>
      <dgm:t>
        <a:bodyPr/>
        <a:lstStyle/>
        <a:p>
          <a:endParaRPr lang="en-US"/>
        </a:p>
      </dgm:t>
    </dgm:pt>
    <dgm:pt modelId="{8A4E162B-1FBB-4315-AE59-7BD0611BAFC9}" type="pres">
      <dgm:prSet presAssocID="{3EC80011-0B15-464D-9D3C-B36D881FC0C5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B45FCEDD-E255-488C-BA86-619128C3D853}" type="pres">
      <dgm:prSet presAssocID="{3EC80011-0B15-464D-9D3C-B36D881FC0C5}" presName="connTx" presStyleLbl="parChTrans1D4" presStyleIdx="0" presStyleCnt="2"/>
      <dgm:spPr/>
      <dgm:t>
        <a:bodyPr/>
        <a:lstStyle/>
        <a:p>
          <a:endParaRPr lang="en-US"/>
        </a:p>
      </dgm:t>
    </dgm:pt>
    <dgm:pt modelId="{155C08D1-29D4-4A9B-B63F-2FB12E704F5B}" type="pres">
      <dgm:prSet presAssocID="{5EACF268-05FB-4F49-AE3B-D14D7BE9545F}" presName="root2" presStyleCnt="0"/>
      <dgm:spPr/>
      <dgm:t>
        <a:bodyPr/>
        <a:lstStyle/>
        <a:p>
          <a:endParaRPr lang="en-US"/>
        </a:p>
      </dgm:t>
    </dgm:pt>
    <dgm:pt modelId="{236ADA1D-5720-44E8-B75E-E7F9F0628FB9}" type="pres">
      <dgm:prSet presAssocID="{5EACF268-05FB-4F49-AE3B-D14D7BE9545F}" presName="LevelTwoTextNode" presStyleLbl="node4" presStyleIdx="0" presStyleCnt="2" custLinFactNeighborX="-1063" custLinFactNeighborY="57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569EC-2BA6-4147-9DDD-221986FB511F}" type="pres">
      <dgm:prSet presAssocID="{5EACF268-05FB-4F49-AE3B-D14D7BE9545F}" presName="level3hierChild" presStyleCnt="0"/>
      <dgm:spPr/>
      <dgm:t>
        <a:bodyPr/>
        <a:lstStyle/>
        <a:p>
          <a:endParaRPr lang="en-US"/>
        </a:p>
      </dgm:t>
    </dgm:pt>
    <dgm:pt modelId="{FF3BC414-DD59-40E8-8C2A-8BF75B353467}" type="pres">
      <dgm:prSet presAssocID="{72373E29-BB7A-40BB-8CF4-7E56D237492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3D883B7B-C740-4EEE-8556-F73017999137}" type="pres">
      <dgm:prSet presAssocID="{72373E29-BB7A-40BB-8CF4-7E56D237492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753E872B-026F-4985-A307-57668A26EC61}" type="pres">
      <dgm:prSet presAssocID="{C4AC889B-884D-4402-866B-348F5AAD86B6}" presName="root2" presStyleCnt="0"/>
      <dgm:spPr/>
      <dgm:t>
        <a:bodyPr/>
        <a:lstStyle/>
        <a:p>
          <a:endParaRPr lang="en-US"/>
        </a:p>
      </dgm:t>
    </dgm:pt>
    <dgm:pt modelId="{26FC4A62-C0F4-41DD-82B0-23E8B3A27A73}" type="pres">
      <dgm:prSet presAssocID="{C4AC889B-884D-4402-866B-348F5AAD86B6}" presName="LevelTwoTextNode" presStyleLbl="node3" presStyleIdx="1" presStyleCnt="2" custLinFactY="40921" custLinFactNeighborX="-71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FB1D7F-B211-49F0-ABBA-9B179AA72F5E}" type="pres">
      <dgm:prSet presAssocID="{C4AC889B-884D-4402-866B-348F5AAD86B6}" presName="level3hierChild" presStyleCnt="0"/>
      <dgm:spPr/>
      <dgm:t>
        <a:bodyPr/>
        <a:lstStyle/>
        <a:p>
          <a:endParaRPr lang="en-US"/>
        </a:p>
      </dgm:t>
    </dgm:pt>
    <dgm:pt modelId="{5F77233D-A502-403A-8096-AA85ED2B60F8}" type="pres">
      <dgm:prSet presAssocID="{A1934534-4773-49C6-AB43-87B69525A6D2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AE42514E-0F43-4750-BE14-9A8178BB40E2}" type="pres">
      <dgm:prSet presAssocID="{A1934534-4773-49C6-AB43-87B69525A6D2}" presName="connTx" presStyleLbl="parChTrans1D4" presStyleIdx="1" presStyleCnt="2"/>
      <dgm:spPr/>
      <dgm:t>
        <a:bodyPr/>
        <a:lstStyle/>
        <a:p>
          <a:endParaRPr lang="en-US"/>
        </a:p>
      </dgm:t>
    </dgm:pt>
    <dgm:pt modelId="{A23D634E-A6F8-4803-8FEF-E97AADE1D0A1}" type="pres">
      <dgm:prSet presAssocID="{8953DD03-F123-4B57-9680-416E1AEDE238}" presName="root2" presStyleCnt="0"/>
      <dgm:spPr/>
      <dgm:t>
        <a:bodyPr/>
        <a:lstStyle/>
        <a:p>
          <a:endParaRPr lang="en-US"/>
        </a:p>
      </dgm:t>
    </dgm:pt>
    <dgm:pt modelId="{0256E543-377C-46E9-A6B2-54E6C19C08B6}" type="pres">
      <dgm:prSet presAssocID="{8953DD03-F123-4B57-9680-416E1AEDE238}" presName="LevelTwoTextNode" presStyleLbl="node4" presStyleIdx="1" presStyleCnt="2" custLinFactNeighborX="79" custLinFactNeighborY="771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316ADE-3CED-4015-A135-C356890949FB}" type="pres">
      <dgm:prSet presAssocID="{8953DD03-F123-4B57-9680-416E1AEDE238}" presName="level3hierChild" presStyleCnt="0"/>
      <dgm:spPr/>
      <dgm:t>
        <a:bodyPr/>
        <a:lstStyle/>
        <a:p>
          <a:endParaRPr lang="en-US"/>
        </a:p>
      </dgm:t>
    </dgm:pt>
    <dgm:pt modelId="{616EB9A0-E6DC-43B4-84DD-49B2443501BB}" type="pres">
      <dgm:prSet presAssocID="{DEF55351-D5F0-4872-A944-666A7DA260B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A755E58-1FEB-45A8-9DC3-2188773CF7D6}" type="pres">
      <dgm:prSet presAssocID="{DEF55351-D5F0-4872-A944-666A7DA260B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BCC195F-915A-4C38-B93A-0046C15ACCCB}" type="pres">
      <dgm:prSet presAssocID="{22F3ED93-8163-493C-A30A-36D16E837862}" presName="root2" presStyleCnt="0"/>
      <dgm:spPr/>
      <dgm:t>
        <a:bodyPr/>
        <a:lstStyle/>
        <a:p>
          <a:endParaRPr lang="en-US"/>
        </a:p>
      </dgm:t>
    </dgm:pt>
    <dgm:pt modelId="{8B6D8919-B66B-4ED5-B8CD-987BCF8B9D1F}" type="pres">
      <dgm:prSet presAssocID="{22F3ED93-8163-493C-A30A-36D16E837862}" presName="LevelTwoTextNode" presStyleLbl="node2" presStyleIdx="1" presStyleCnt="2" custLinFactNeighborX="5538" custLinFactNeighborY="78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A11EFA-DEB0-4CD8-9BBC-F60BCBDF2DBD}" type="pres">
      <dgm:prSet presAssocID="{22F3ED93-8163-493C-A30A-36D16E837862}" presName="level3hierChild" presStyleCnt="0"/>
      <dgm:spPr/>
      <dgm:t>
        <a:bodyPr/>
        <a:lstStyle/>
        <a:p>
          <a:endParaRPr lang="en-US"/>
        </a:p>
      </dgm:t>
    </dgm:pt>
    <dgm:pt modelId="{4B5490CB-500E-478F-92B6-59B9170B0505}" type="pres">
      <dgm:prSet presAssocID="{59442B95-55D7-4B01-8EF0-999E7885CC6E}" presName="root1" presStyleCnt="0"/>
      <dgm:spPr/>
      <dgm:t>
        <a:bodyPr/>
        <a:lstStyle/>
        <a:p>
          <a:endParaRPr lang="en-US"/>
        </a:p>
      </dgm:t>
    </dgm:pt>
    <dgm:pt modelId="{9CFBD661-0199-4E22-9DA3-0E25C6EC164E}" type="pres">
      <dgm:prSet presAssocID="{59442B95-55D7-4B01-8EF0-999E7885CC6E}" presName="LevelOneTextNode" presStyleLbl="node0" presStyleIdx="1" presStyleCnt="2" custLinFactX="47923" custLinFactY="-100000" custLinFactNeighborX="100000" custLinFactNeighborY="-1488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858599-A5DB-42F0-871C-9548C9B8080E}" type="pres">
      <dgm:prSet presAssocID="{59442B95-55D7-4B01-8EF0-999E7885CC6E}" presName="level2hierChild" presStyleCnt="0"/>
      <dgm:spPr/>
      <dgm:t>
        <a:bodyPr/>
        <a:lstStyle/>
        <a:p>
          <a:endParaRPr lang="en-US"/>
        </a:p>
      </dgm:t>
    </dgm:pt>
  </dgm:ptLst>
  <dgm:cxnLst>
    <dgm:cxn modelId="{9F502E7B-1CA8-4758-A436-4D79402DECB8}" type="presOf" srcId="{DDD5C967-BC04-43A2-A063-2CD345B9D4D5}" destId="{50811D39-8E6F-41DB-A53B-82CC00AE9C07}" srcOrd="1" destOrd="0" presId="urn:microsoft.com/office/officeart/2005/8/layout/hierarchy2"/>
    <dgm:cxn modelId="{BBBE41B9-EABF-4D76-B6BE-27EF9E99544F}" srcId="{C1532E57-33BA-48ED-9092-161DBA4441A7}" destId="{40A83A88-CE6C-4045-ACF3-588620EE42DF}" srcOrd="0" destOrd="0" parTransId="{DDD5C967-BC04-43A2-A063-2CD345B9D4D5}" sibTransId="{3EC6B40D-AAEC-4851-9E7D-6BA27114A6C5}"/>
    <dgm:cxn modelId="{816F52F1-43AB-42D9-A5C3-580F3C496DE7}" srcId="{40A83A88-CE6C-4045-ACF3-588620EE42DF}" destId="{C4AC889B-884D-4402-866B-348F5AAD86B6}" srcOrd="1" destOrd="0" parTransId="{72373E29-BB7A-40BB-8CF4-7E56D237492A}" sibTransId="{10B65D6F-DB77-40DE-98BA-3D4F3B8B6DF9}"/>
    <dgm:cxn modelId="{591F352A-E7C3-496D-8DAD-6EEFFAABAF90}" type="presOf" srcId="{DDD5C967-BC04-43A2-A063-2CD345B9D4D5}" destId="{7C137F7D-8395-4E72-ACDA-D201FCC738FE}" srcOrd="0" destOrd="0" presId="urn:microsoft.com/office/officeart/2005/8/layout/hierarchy2"/>
    <dgm:cxn modelId="{5004ED56-F3D2-4271-8C66-6048B38E0DC2}" type="presOf" srcId="{590233B7-F035-4C46-BCB2-D512CDC2AB66}" destId="{15C5603B-F25E-4546-840C-77373693E0B2}" srcOrd="1" destOrd="0" presId="urn:microsoft.com/office/officeart/2005/8/layout/hierarchy2"/>
    <dgm:cxn modelId="{08D8555D-1B93-4D8D-AF30-0AF15148D75A}" type="presOf" srcId="{C1532E57-33BA-48ED-9092-161DBA4441A7}" destId="{F3FA6C47-B2FF-4280-BFCF-73708A89E031}" srcOrd="0" destOrd="0" presId="urn:microsoft.com/office/officeart/2005/8/layout/hierarchy2"/>
    <dgm:cxn modelId="{AEAEF104-C9C2-446B-9D85-387A6BACDD94}" type="presOf" srcId="{D7E15FE9-FD5C-4AA1-92F2-9E810C74715E}" destId="{72F7E342-3EBB-4203-9F69-1B68FF8A40E4}" srcOrd="0" destOrd="0" presId="urn:microsoft.com/office/officeart/2005/8/layout/hierarchy2"/>
    <dgm:cxn modelId="{393281E6-E1C9-4B80-BF05-6C010EC8AEF2}" srcId="{C1532E57-33BA-48ED-9092-161DBA4441A7}" destId="{22F3ED93-8163-493C-A30A-36D16E837862}" srcOrd="1" destOrd="0" parTransId="{DEF55351-D5F0-4872-A944-666A7DA260BC}" sibTransId="{AC4E5907-87C9-42BD-82B1-E99B6A8D2E3E}"/>
    <dgm:cxn modelId="{C62093E2-BE57-431D-9D21-CA63169B5E6C}" type="presOf" srcId="{5EACF268-05FB-4F49-AE3B-D14D7BE9545F}" destId="{236ADA1D-5720-44E8-B75E-E7F9F0628FB9}" srcOrd="0" destOrd="0" presId="urn:microsoft.com/office/officeart/2005/8/layout/hierarchy2"/>
    <dgm:cxn modelId="{F410F981-111E-45ED-AC25-61295D94D32D}" type="presOf" srcId="{72373E29-BB7A-40BB-8CF4-7E56D237492A}" destId="{3D883B7B-C740-4EEE-8556-F73017999137}" srcOrd="1" destOrd="0" presId="urn:microsoft.com/office/officeart/2005/8/layout/hierarchy2"/>
    <dgm:cxn modelId="{488F9CFC-1F47-42E5-94B9-69603573C18C}" srcId="{B3D728E1-8F5A-4A02-80CA-F10E881F06E2}" destId="{59442B95-55D7-4B01-8EF0-999E7885CC6E}" srcOrd="1" destOrd="0" parTransId="{39BF72F9-0EE2-43B4-BEF7-3135D97DF7DF}" sibTransId="{2055D67A-9C57-4159-ADC7-AF56ACD6480B}"/>
    <dgm:cxn modelId="{90DECD11-F861-445B-8DA9-D9DAE2361C18}" type="presOf" srcId="{3EC80011-0B15-464D-9D3C-B36D881FC0C5}" destId="{8A4E162B-1FBB-4315-AE59-7BD0611BAFC9}" srcOrd="0" destOrd="0" presId="urn:microsoft.com/office/officeart/2005/8/layout/hierarchy2"/>
    <dgm:cxn modelId="{8303F908-E9C5-4018-8DA5-5FB7D7192991}" type="presOf" srcId="{590233B7-F035-4C46-BCB2-D512CDC2AB66}" destId="{B908ABE2-B329-4A6A-B93B-0AEFE6E38B75}" srcOrd="0" destOrd="0" presId="urn:microsoft.com/office/officeart/2005/8/layout/hierarchy2"/>
    <dgm:cxn modelId="{8F0BD569-B36F-4C80-B2AF-051FC39346C0}" type="presOf" srcId="{22F3ED93-8163-493C-A30A-36D16E837862}" destId="{8B6D8919-B66B-4ED5-B8CD-987BCF8B9D1F}" srcOrd="0" destOrd="0" presId="urn:microsoft.com/office/officeart/2005/8/layout/hierarchy2"/>
    <dgm:cxn modelId="{AC6A9CF6-CD76-4D1A-92A3-3763B3CC790B}" type="presOf" srcId="{C4AC889B-884D-4402-866B-348F5AAD86B6}" destId="{26FC4A62-C0F4-41DD-82B0-23E8B3A27A73}" srcOrd="0" destOrd="0" presId="urn:microsoft.com/office/officeart/2005/8/layout/hierarchy2"/>
    <dgm:cxn modelId="{16ACE74A-3D75-4334-9B76-7B5D7616CCBC}" srcId="{40A83A88-CE6C-4045-ACF3-588620EE42DF}" destId="{D7E15FE9-FD5C-4AA1-92F2-9E810C74715E}" srcOrd="0" destOrd="0" parTransId="{590233B7-F035-4C46-BCB2-D512CDC2AB66}" sibTransId="{B77DBF33-19AB-4061-A3FB-9EC6CC068C16}"/>
    <dgm:cxn modelId="{F5FB23CF-9B5C-4418-9555-DC2B88C3B2C7}" srcId="{B3D728E1-8F5A-4A02-80CA-F10E881F06E2}" destId="{C1532E57-33BA-48ED-9092-161DBA4441A7}" srcOrd="0" destOrd="0" parTransId="{2BB8A006-BF58-4A17-A0B9-2449A53873B0}" sibTransId="{98195F64-7E3B-4988-88C0-9A79B2B0CD28}"/>
    <dgm:cxn modelId="{166E4160-EB3A-4EB7-A27E-0FBBB848CF24}" type="presOf" srcId="{72373E29-BB7A-40BB-8CF4-7E56D237492A}" destId="{FF3BC414-DD59-40E8-8C2A-8BF75B353467}" srcOrd="0" destOrd="0" presId="urn:microsoft.com/office/officeart/2005/8/layout/hierarchy2"/>
    <dgm:cxn modelId="{62307D83-D946-4E3E-840C-1F2375EC23DB}" type="presOf" srcId="{DEF55351-D5F0-4872-A944-666A7DA260BC}" destId="{7A755E58-1FEB-45A8-9DC3-2188773CF7D6}" srcOrd="1" destOrd="0" presId="urn:microsoft.com/office/officeart/2005/8/layout/hierarchy2"/>
    <dgm:cxn modelId="{2C91FFD2-F6F4-4A8B-BE63-DD0893B2437B}" type="presOf" srcId="{3EC80011-0B15-464D-9D3C-B36D881FC0C5}" destId="{B45FCEDD-E255-488C-BA86-619128C3D853}" srcOrd="1" destOrd="0" presId="urn:microsoft.com/office/officeart/2005/8/layout/hierarchy2"/>
    <dgm:cxn modelId="{086F15E7-5925-4874-874B-077B516A5CE8}" type="presOf" srcId="{B3D728E1-8F5A-4A02-80CA-F10E881F06E2}" destId="{4A20F465-E143-4917-ABAB-3973449AE6FF}" srcOrd="0" destOrd="0" presId="urn:microsoft.com/office/officeart/2005/8/layout/hierarchy2"/>
    <dgm:cxn modelId="{97ACE34F-4F7E-4332-B032-20838E40FE41}" type="presOf" srcId="{59442B95-55D7-4B01-8EF0-999E7885CC6E}" destId="{9CFBD661-0199-4E22-9DA3-0E25C6EC164E}" srcOrd="0" destOrd="0" presId="urn:microsoft.com/office/officeart/2005/8/layout/hierarchy2"/>
    <dgm:cxn modelId="{42490F6B-41D7-45FD-9F7F-89A2119AC272}" type="presOf" srcId="{A1934534-4773-49C6-AB43-87B69525A6D2}" destId="{5F77233D-A502-403A-8096-AA85ED2B60F8}" srcOrd="0" destOrd="0" presId="urn:microsoft.com/office/officeart/2005/8/layout/hierarchy2"/>
    <dgm:cxn modelId="{E9E32FC8-16E4-497B-8B33-793EADF93B7B}" srcId="{D7E15FE9-FD5C-4AA1-92F2-9E810C74715E}" destId="{5EACF268-05FB-4F49-AE3B-D14D7BE9545F}" srcOrd="0" destOrd="0" parTransId="{3EC80011-0B15-464D-9D3C-B36D881FC0C5}" sibTransId="{E77C76D0-3787-4FDC-8FFC-2B2F4447BF7D}"/>
    <dgm:cxn modelId="{B8C2F151-3657-4390-A14E-6FD7A72881C9}" type="presOf" srcId="{DEF55351-D5F0-4872-A944-666A7DA260BC}" destId="{616EB9A0-E6DC-43B4-84DD-49B2443501BB}" srcOrd="0" destOrd="0" presId="urn:microsoft.com/office/officeart/2005/8/layout/hierarchy2"/>
    <dgm:cxn modelId="{BEB523A4-E722-4F0E-92FC-C19D51E540A6}" type="presOf" srcId="{A1934534-4773-49C6-AB43-87B69525A6D2}" destId="{AE42514E-0F43-4750-BE14-9A8178BB40E2}" srcOrd="1" destOrd="0" presId="urn:microsoft.com/office/officeart/2005/8/layout/hierarchy2"/>
    <dgm:cxn modelId="{0A869440-C515-4225-A339-E72518A3F3F8}" srcId="{C4AC889B-884D-4402-866B-348F5AAD86B6}" destId="{8953DD03-F123-4B57-9680-416E1AEDE238}" srcOrd="0" destOrd="0" parTransId="{A1934534-4773-49C6-AB43-87B69525A6D2}" sibTransId="{AA0C4452-3D4B-4017-A2A0-F21BF13B22FD}"/>
    <dgm:cxn modelId="{48454D97-D272-4A27-BB23-EE820A748CB9}" type="presOf" srcId="{8953DD03-F123-4B57-9680-416E1AEDE238}" destId="{0256E543-377C-46E9-A6B2-54E6C19C08B6}" srcOrd="0" destOrd="0" presId="urn:microsoft.com/office/officeart/2005/8/layout/hierarchy2"/>
    <dgm:cxn modelId="{1C655F2C-8B8E-4FA2-BF5E-BDE25E02FFD1}" type="presOf" srcId="{40A83A88-CE6C-4045-ACF3-588620EE42DF}" destId="{ECEF21FC-A977-4AF5-9095-B09189F92A43}" srcOrd="0" destOrd="0" presId="urn:microsoft.com/office/officeart/2005/8/layout/hierarchy2"/>
    <dgm:cxn modelId="{E85B150B-2233-4EE7-BCDA-849928FADC7F}" type="presParOf" srcId="{4A20F465-E143-4917-ABAB-3973449AE6FF}" destId="{DD078631-76F5-4EAE-AC46-FFCAD6E7757B}" srcOrd="0" destOrd="0" presId="urn:microsoft.com/office/officeart/2005/8/layout/hierarchy2"/>
    <dgm:cxn modelId="{F9DD7287-3655-468B-9D26-407580A49F97}" type="presParOf" srcId="{DD078631-76F5-4EAE-AC46-FFCAD6E7757B}" destId="{F3FA6C47-B2FF-4280-BFCF-73708A89E031}" srcOrd="0" destOrd="0" presId="urn:microsoft.com/office/officeart/2005/8/layout/hierarchy2"/>
    <dgm:cxn modelId="{A2C24D42-CCB6-43CF-8097-4A2B57F3C498}" type="presParOf" srcId="{DD078631-76F5-4EAE-AC46-FFCAD6E7757B}" destId="{1FEE9FFA-B47B-4C81-9FC2-12AEB80C8271}" srcOrd="1" destOrd="0" presId="urn:microsoft.com/office/officeart/2005/8/layout/hierarchy2"/>
    <dgm:cxn modelId="{83724619-0721-4091-99FD-7F88DDA9825B}" type="presParOf" srcId="{1FEE9FFA-B47B-4C81-9FC2-12AEB80C8271}" destId="{7C137F7D-8395-4E72-ACDA-D201FCC738FE}" srcOrd="0" destOrd="0" presId="urn:microsoft.com/office/officeart/2005/8/layout/hierarchy2"/>
    <dgm:cxn modelId="{B57B044D-1078-49B2-9208-E675CAFAE943}" type="presParOf" srcId="{7C137F7D-8395-4E72-ACDA-D201FCC738FE}" destId="{50811D39-8E6F-41DB-A53B-82CC00AE9C07}" srcOrd="0" destOrd="0" presId="urn:microsoft.com/office/officeart/2005/8/layout/hierarchy2"/>
    <dgm:cxn modelId="{CC0A8B12-0DA6-448A-8D25-64340FA84C64}" type="presParOf" srcId="{1FEE9FFA-B47B-4C81-9FC2-12AEB80C8271}" destId="{B4D2B2B3-8563-4DF7-B141-C752F6376BA9}" srcOrd="1" destOrd="0" presId="urn:microsoft.com/office/officeart/2005/8/layout/hierarchy2"/>
    <dgm:cxn modelId="{C53D5F0A-1198-4171-9F3D-448B0B8F7D19}" type="presParOf" srcId="{B4D2B2B3-8563-4DF7-B141-C752F6376BA9}" destId="{ECEF21FC-A977-4AF5-9095-B09189F92A43}" srcOrd="0" destOrd="0" presId="urn:microsoft.com/office/officeart/2005/8/layout/hierarchy2"/>
    <dgm:cxn modelId="{A0D0344C-EF87-4CBC-864E-0835D43414DE}" type="presParOf" srcId="{B4D2B2B3-8563-4DF7-B141-C752F6376BA9}" destId="{3E47F4B6-F224-4758-9930-4C21B44E2A5C}" srcOrd="1" destOrd="0" presId="urn:microsoft.com/office/officeart/2005/8/layout/hierarchy2"/>
    <dgm:cxn modelId="{E349E976-6A5C-41B3-8DE5-8CB2B41F8E2D}" type="presParOf" srcId="{3E47F4B6-F224-4758-9930-4C21B44E2A5C}" destId="{B908ABE2-B329-4A6A-B93B-0AEFE6E38B75}" srcOrd="0" destOrd="0" presId="urn:microsoft.com/office/officeart/2005/8/layout/hierarchy2"/>
    <dgm:cxn modelId="{3DA94C48-7163-40FD-A797-EDA16CE8F3F0}" type="presParOf" srcId="{B908ABE2-B329-4A6A-B93B-0AEFE6E38B75}" destId="{15C5603B-F25E-4546-840C-77373693E0B2}" srcOrd="0" destOrd="0" presId="urn:microsoft.com/office/officeart/2005/8/layout/hierarchy2"/>
    <dgm:cxn modelId="{0C035B98-6D4C-4A7E-8B24-BEA155282ABE}" type="presParOf" srcId="{3E47F4B6-F224-4758-9930-4C21B44E2A5C}" destId="{7539F90B-A350-4064-A2DC-E600D7E374D5}" srcOrd="1" destOrd="0" presId="urn:microsoft.com/office/officeart/2005/8/layout/hierarchy2"/>
    <dgm:cxn modelId="{7D725F25-A426-4508-AF75-18FEE1D97991}" type="presParOf" srcId="{7539F90B-A350-4064-A2DC-E600D7E374D5}" destId="{72F7E342-3EBB-4203-9F69-1B68FF8A40E4}" srcOrd="0" destOrd="0" presId="urn:microsoft.com/office/officeart/2005/8/layout/hierarchy2"/>
    <dgm:cxn modelId="{C75425E4-2604-4393-8921-5179F88168C9}" type="presParOf" srcId="{7539F90B-A350-4064-A2DC-E600D7E374D5}" destId="{09269896-D2C9-4475-A374-4E56A0BEDAEA}" srcOrd="1" destOrd="0" presId="urn:microsoft.com/office/officeart/2005/8/layout/hierarchy2"/>
    <dgm:cxn modelId="{088F3A9C-4313-4B8A-B97F-1F2528271682}" type="presParOf" srcId="{09269896-D2C9-4475-A374-4E56A0BEDAEA}" destId="{8A4E162B-1FBB-4315-AE59-7BD0611BAFC9}" srcOrd="0" destOrd="0" presId="urn:microsoft.com/office/officeart/2005/8/layout/hierarchy2"/>
    <dgm:cxn modelId="{42C38858-9BE0-4B2F-B474-D5D63BF8BA84}" type="presParOf" srcId="{8A4E162B-1FBB-4315-AE59-7BD0611BAFC9}" destId="{B45FCEDD-E255-488C-BA86-619128C3D853}" srcOrd="0" destOrd="0" presId="urn:microsoft.com/office/officeart/2005/8/layout/hierarchy2"/>
    <dgm:cxn modelId="{4852133E-CB5E-4E34-A09A-1BF3DD795C50}" type="presParOf" srcId="{09269896-D2C9-4475-A374-4E56A0BEDAEA}" destId="{155C08D1-29D4-4A9B-B63F-2FB12E704F5B}" srcOrd="1" destOrd="0" presId="urn:microsoft.com/office/officeart/2005/8/layout/hierarchy2"/>
    <dgm:cxn modelId="{300ADDBD-49DD-487B-9C81-11A54DFC2972}" type="presParOf" srcId="{155C08D1-29D4-4A9B-B63F-2FB12E704F5B}" destId="{236ADA1D-5720-44E8-B75E-E7F9F0628FB9}" srcOrd="0" destOrd="0" presId="urn:microsoft.com/office/officeart/2005/8/layout/hierarchy2"/>
    <dgm:cxn modelId="{7437286C-1A3A-45E1-A9CF-6FE93913A024}" type="presParOf" srcId="{155C08D1-29D4-4A9B-B63F-2FB12E704F5B}" destId="{A57569EC-2BA6-4147-9DDD-221986FB511F}" srcOrd="1" destOrd="0" presId="urn:microsoft.com/office/officeart/2005/8/layout/hierarchy2"/>
    <dgm:cxn modelId="{B35AE9F9-A47F-42D0-873B-259925D87774}" type="presParOf" srcId="{3E47F4B6-F224-4758-9930-4C21B44E2A5C}" destId="{FF3BC414-DD59-40E8-8C2A-8BF75B353467}" srcOrd="2" destOrd="0" presId="urn:microsoft.com/office/officeart/2005/8/layout/hierarchy2"/>
    <dgm:cxn modelId="{B3F58779-F708-4AF8-9261-E21BBA543F26}" type="presParOf" srcId="{FF3BC414-DD59-40E8-8C2A-8BF75B353467}" destId="{3D883B7B-C740-4EEE-8556-F73017999137}" srcOrd="0" destOrd="0" presId="urn:microsoft.com/office/officeart/2005/8/layout/hierarchy2"/>
    <dgm:cxn modelId="{129B1918-5A76-4C64-A033-FF34F08EC08F}" type="presParOf" srcId="{3E47F4B6-F224-4758-9930-4C21B44E2A5C}" destId="{753E872B-026F-4985-A307-57668A26EC61}" srcOrd="3" destOrd="0" presId="urn:microsoft.com/office/officeart/2005/8/layout/hierarchy2"/>
    <dgm:cxn modelId="{25BA4812-4FA7-4F73-92FF-4D734B8541EC}" type="presParOf" srcId="{753E872B-026F-4985-A307-57668A26EC61}" destId="{26FC4A62-C0F4-41DD-82B0-23E8B3A27A73}" srcOrd="0" destOrd="0" presId="urn:microsoft.com/office/officeart/2005/8/layout/hierarchy2"/>
    <dgm:cxn modelId="{5A68AE7B-90F4-41CF-A263-064358C4036F}" type="presParOf" srcId="{753E872B-026F-4985-A307-57668A26EC61}" destId="{8BFB1D7F-B211-49F0-ABBA-9B179AA72F5E}" srcOrd="1" destOrd="0" presId="urn:microsoft.com/office/officeart/2005/8/layout/hierarchy2"/>
    <dgm:cxn modelId="{CCE3C976-824B-4171-9217-B46BF3D3998E}" type="presParOf" srcId="{8BFB1D7F-B211-49F0-ABBA-9B179AA72F5E}" destId="{5F77233D-A502-403A-8096-AA85ED2B60F8}" srcOrd="0" destOrd="0" presId="urn:microsoft.com/office/officeart/2005/8/layout/hierarchy2"/>
    <dgm:cxn modelId="{3B306B7E-30AE-4AFE-A016-67F609636DCD}" type="presParOf" srcId="{5F77233D-A502-403A-8096-AA85ED2B60F8}" destId="{AE42514E-0F43-4750-BE14-9A8178BB40E2}" srcOrd="0" destOrd="0" presId="urn:microsoft.com/office/officeart/2005/8/layout/hierarchy2"/>
    <dgm:cxn modelId="{61FE14ED-05EC-4849-9F16-725538EE0BB4}" type="presParOf" srcId="{8BFB1D7F-B211-49F0-ABBA-9B179AA72F5E}" destId="{A23D634E-A6F8-4803-8FEF-E97AADE1D0A1}" srcOrd="1" destOrd="0" presId="urn:microsoft.com/office/officeart/2005/8/layout/hierarchy2"/>
    <dgm:cxn modelId="{5B6DB88E-A87F-42D4-8FA3-7B39BD58DA5B}" type="presParOf" srcId="{A23D634E-A6F8-4803-8FEF-E97AADE1D0A1}" destId="{0256E543-377C-46E9-A6B2-54E6C19C08B6}" srcOrd="0" destOrd="0" presId="urn:microsoft.com/office/officeart/2005/8/layout/hierarchy2"/>
    <dgm:cxn modelId="{DF895DE7-7ED6-40E8-8158-1FB8B93D7257}" type="presParOf" srcId="{A23D634E-A6F8-4803-8FEF-E97AADE1D0A1}" destId="{86316ADE-3CED-4015-A135-C356890949FB}" srcOrd="1" destOrd="0" presId="urn:microsoft.com/office/officeart/2005/8/layout/hierarchy2"/>
    <dgm:cxn modelId="{81F4BE17-BCD1-45B7-A33A-B8F11B3E26E8}" type="presParOf" srcId="{1FEE9FFA-B47B-4C81-9FC2-12AEB80C8271}" destId="{616EB9A0-E6DC-43B4-84DD-49B2443501BB}" srcOrd="2" destOrd="0" presId="urn:microsoft.com/office/officeart/2005/8/layout/hierarchy2"/>
    <dgm:cxn modelId="{5DB54478-6AA0-4AAC-B91D-B7DCEA4CF252}" type="presParOf" srcId="{616EB9A0-E6DC-43B4-84DD-49B2443501BB}" destId="{7A755E58-1FEB-45A8-9DC3-2188773CF7D6}" srcOrd="0" destOrd="0" presId="urn:microsoft.com/office/officeart/2005/8/layout/hierarchy2"/>
    <dgm:cxn modelId="{AA0A788D-2BE3-4600-ADB4-74E6AE627B82}" type="presParOf" srcId="{1FEE9FFA-B47B-4C81-9FC2-12AEB80C8271}" destId="{FBCC195F-915A-4C38-B93A-0046C15ACCCB}" srcOrd="3" destOrd="0" presId="urn:microsoft.com/office/officeart/2005/8/layout/hierarchy2"/>
    <dgm:cxn modelId="{16D6A049-D843-43CC-9F2A-9524C9C021BE}" type="presParOf" srcId="{FBCC195F-915A-4C38-B93A-0046C15ACCCB}" destId="{8B6D8919-B66B-4ED5-B8CD-987BCF8B9D1F}" srcOrd="0" destOrd="0" presId="urn:microsoft.com/office/officeart/2005/8/layout/hierarchy2"/>
    <dgm:cxn modelId="{B921EC77-EAA6-4F45-8D7F-C4B65F842FD7}" type="presParOf" srcId="{FBCC195F-915A-4C38-B93A-0046C15ACCCB}" destId="{41A11EFA-DEB0-4CD8-9BBC-F60BCBDF2DBD}" srcOrd="1" destOrd="0" presId="urn:microsoft.com/office/officeart/2005/8/layout/hierarchy2"/>
    <dgm:cxn modelId="{648DA368-6B88-4A88-BCF1-8C528ABD2DC8}" type="presParOf" srcId="{4A20F465-E143-4917-ABAB-3973449AE6FF}" destId="{4B5490CB-500E-478F-92B6-59B9170B0505}" srcOrd="1" destOrd="0" presId="urn:microsoft.com/office/officeart/2005/8/layout/hierarchy2"/>
    <dgm:cxn modelId="{8B378909-9D55-464A-9F93-1820E0597CEE}" type="presParOf" srcId="{4B5490CB-500E-478F-92B6-59B9170B0505}" destId="{9CFBD661-0199-4E22-9DA3-0E25C6EC164E}" srcOrd="0" destOrd="0" presId="urn:microsoft.com/office/officeart/2005/8/layout/hierarchy2"/>
    <dgm:cxn modelId="{71822FB0-C60F-4DE3-9E24-8268394F0C9D}" type="presParOf" srcId="{4B5490CB-500E-478F-92B6-59B9170B0505}" destId="{04858599-A5DB-42F0-871C-9548C9B8080E}" srcOrd="1" destOrd="0" presId="urn:microsoft.com/office/officeart/2005/8/layout/hierarchy2"/>
  </dgm:cxnLst>
  <dgm:bg/>
  <dgm:whole>
    <a:ln w="38100"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6C47-B2FF-4280-BFCF-73708A89E031}">
      <dsp:nvSpPr>
        <dsp:cNvPr id="0" name=""/>
        <dsp:cNvSpPr/>
      </dsp:nvSpPr>
      <dsp:spPr>
        <a:xfrm>
          <a:off x="125" y="1524439"/>
          <a:ext cx="1582567" cy="791283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BIOL 2010</a:t>
          </a:r>
          <a:endParaRPr lang="en-US" sz="2600" kern="1200" dirty="0"/>
        </a:p>
      </dsp:txBody>
      <dsp:txXfrm>
        <a:off x="23301" y="1547615"/>
        <a:ext cx="1536215" cy="744931"/>
      </dsp:txXfrm>
    </dsp:sp>
    <dsp:sp modelId="{7C137F7D-8395-4E72-ACDA-D201FCC738FE}">
      <dsp:nvSpPr>
        <dsp:cNvPr id="0" name=""/>
        <dsp:cNvSpPr/>
      </dsp:nvSpPr>
      <dsp:spPr>
        <a:xfrm rot="29357">
          <a:off x="1582679" y="1904614"/>
          <a:ext cx="720901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720901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25107" y="1905137"/>
        <a:ext cx="36045" cy="36045"/>
      </dsp:txXfrm>
    </dsp:sp>
    <dsp:sp modelId="{ECEF21FC-A977-4AF5-9095-B09189F92A43}">
      <dsp:nvSpPr>
        <dsp:cNvPr id="0" name=""/>
        <dsp:cNvSpPr/>
      </dsp:nvSpPr>
      <dsp:spPr>
        <a:xfrm>
          <a:off x="2303567" y="1530595"/>
          <a:ext cx="1582567" cy="79128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3830</a:t>
          </a:r>
          <a:endParaRPr lang="en-US" sz="2600" kern="1200" dirty="0"/>
        </a:p>
      </dsp:txBody>
      <dsp:txXfrm>
        <a:off x="2326743" y="1553771"/>
        <a:ext cx="1536215" cy="744931"/>
      </dsp:txXfrm>
    </dsp:sp>
    <dsp:sp modelId="{B908ABE2-B329-4A6A-B93B-0AEFE6E38B75}">
      <dsp:nvSpPr>
        <dsp:cNvPr id="0" name=""/>
        <dsp:cNvSpPr/>
      </dsp:nvSpPr>
      <dsp:spPr>
        <a:xfrm rot="21555395">
          <a:off x="3886111" y="1904155"/>
          <a:ext cx="54522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545224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45093" y="1909070"/>
        <a:ext cx="27261" cy="27261"/>
      </dsp:txXfrm>
    </dsp:sp>
    <dsp:sp modelId="{72F7E342-3EBB-4203-9F69-1B68FF8A40E4}">
      <dsp:nvSpPr>
        <dsp:cNvPr id="0" name=""/>
        <dsp:cNvSpPr/>
      </dsp:nvSpPr>
      <dsp:spPr>
        <a:xfrm>
          <a:off x="4431313" y="1523521"/>
          <a:ext cx="1582567" cy="791283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4240</a:t>
          </a:r>
          <a:endParaRPr lang="en-US" sz="2600" kern="1200" dirty="0"/>
        </a:p>
      </dsp:txBody>
      <dsp:txXfrm>
        <a:off x="4454489" y="1546697"/>
        <a:ext cx="1536215" cy="744931"/>
      </dsp:txXfrm>
    </dsp:sp>
    <dsp:sp modelId="{8A4E162B-1FBB-4315-AE59-7BD0611BAFC9}">
      <dsp:nvSpPr>
        <dsp:cNvPr id="0" name=""/>
        <dsp:cNvSpPr/>
      </dsp:nvSpPr>
      <dsp:spPr>
        <a:xfrm rot="19410392">
          <a:off x="5938735" y="1672689"/>
          <a:ext cx="766494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766494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302820" y="1672071"/>
        <a:ext cx="38324" cy="38324"/>
      </dsp:txXfrm>
    </dsp:sp>
    <dsp:sp modelId="{236ADA1D-5720-44E8-B75E-E7F9F0628FB9}">
      <dsp:nvSpPr>
        <dsp:cNvPr id="0" name=""/>
        <dsp:cNvSpPr/>
      </dsp:nvSpPr>
      <dsp:spPr>
        <a:xfrm>
          <a:off x="6630084" y="1067663"/>
          <a:ext cx="1582567" cy="79128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4260</a:t>
          </a:r>
          <a:endParaRPr lang="en-US" sz="2600" kern="1200" dirty="0"/>
        </a:p>
      </dsp:txBody>
      <dsp:txXfrm>
        <a:off x="6653260" y="1090839"/>
        <a:ext cx="1536215" cy="744931"/>
      </dsp:txXfrm>
    </dsp:sp>
    <dsp:sp modelId="{FF3BC414-DD59-40E8-8C2A-8BF75B353467}">
      <dsp:nvSpPr>
        <dsp:cNvPr id="0" name=""/>
        <dsp:cNvSpPr/>
      </dsp:nvSpPr>
      <dsp:spPr>
        <a:xfrm rot="3857647">
          <a:off x="3537685" y="2462157"/>
          <a:ext cx="1230730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230730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22282" y="2449933"/>
        <a:ext cx="61536" cy="61536"/>
      </dsp:txXfrm>
    </dsp:sp>
    <dsp:sp modelId="{26FC4A62-C0F4-41DD-82B0-23E8B3A27A73}">
      <dsp:nvSpPr>
        <dsp:cNvPr id="0" name=""/>
        <dsp:cNvSpPr/>
      </dsp:nvSpPr>
      <dsp:spPr>
        <a:xfrm>
          <a:off x="4419966" y="2639524"/>
          <a:ext cx="1582567" cy="791283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4000</a:t>
          </a:r>
          <a:endParaRPr lang="en-US" sz="2600" kern="1200" dirty="0"/>
        </a:p>
      </dsp:txBody>
      <dsp:txXfrm>
        <a:off x="4443142" y="2662700"/>
        <a:ext cx="1536215" cy="744931"/>
      </dsp:txXfrm>
    </dsp:sp>
    <dsp:sp modelId="{5F77233D-A502-403A-8096-AA85ED2B60F8}">
      <dsp:nvSpPr>
        <dsp:cNvPr id="0" name=""/>
        <dsp:cNvSpPr/>
      </dsp:nvSpPr>
      <dsp:spPr>
        <a:xfrm rot="19315931">
          <a:off x="5915463" y="2764237"/>
          <a:ext cx="818638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818638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304317" y="2762316"/>
        <a:ext cx="40931" cy="40931"/>
      </dsp:txXfrm>
    </dsp:sp>
    <dsp:sp modelId="{0256E543-377C-46E9-A6B2-54E6C19C08B6}">
      <dsp:nvSpPr>
        <dsp:cNvPr id="0" name=""/>
        <dsp:cNvSpPr/>
      </dsp:nvSpPr>
      <dsp:spPr>
        <a:xfrm>
          <a:off x="6647032" y="2134756"/>
          <a:ext cx="1582567" cy="79128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4010</a:t>
          </a:r>
          <a:endParaRPr lang="en-US" sz="2600" kern="1200" dirty="0"/>
        </a:p>
      </dsp:txBody>
      <dsp:txXfrm>
        <a:off x="6670208" y="2157932"/>
        <a:ext cx="1536215" cy="744931"/>
      </dsp:txXfrm>
    </dsp:sp>
    <dsp:sp modelId="{616EB9A0-E6DC-43B4-84DD-49B2443501BB}">
      <dsp:nvSpPr>
        <dsp:cNvPr id="0" name=""/>
        <dsp:cNvSpPr/>
      </dsp:nvSpPr>
      <dsp:spPr>
        <a:xfrm rot="3366970">
          <a:off x="1296699" y="2438098"/>
          <a:ext cx="1292655" cy="37089"/>
        </a:xfrm>
        <a:custGeom>
          <a:avLst/>
          <a:gdLst/>
          <a:ahLst/>
          <a:cxnLst/>
          <a:rect l="0" t="0" r="0" b="0"/>
          <a:pathLst>
            <a:path>
              <a:moveTo>
                <a:pt x="0" y="18544"/>
              </a:moveTo>
              <a:lnTo>
                <a:pt x="1292655" y="18544"/>
              </a:lnTo>
            </a:path>
          </a:pathLst>
        </a:custGeom>
        <a:noFill/>
        <a:ln w="38100" cap="flat" cmpd="sng" algn="ctr">
          <a:solidFill>
            <a:scrgbClr r="0" g="0" b="0">
              <a:shade val="75000"/>
              <a:lumMod val="80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10710" y="2424326"/>
        <a:ext cx="64632" cy="64632"/>
      </dsp:txXfrm>
    </dsp:sp>
    <dsp:sp modelId="{8B6D8919-B66B-4ED5-B8CD-987BCF8B9D1F}">
      <dsp:nvSpPr>
        <dsp:cNvPr id="0" name=""/>
        <dsp:cNvSpPr/>
      </dsp:nvSpPr>
      <dsp:spPr>
        <a:xfrm>
          <a:off x="2303361" y="2597562"/>
          <a:ext cx="1582567" cy="791283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BIOL 2020</a:t>
          </a:r>
          <a:endParaRPr lang="en-US" sz="2600" kern="1200" dirty="0"/>
        </a:p>
      </dsp:txBody>
      <dsp:txXfrm>
        <a:off x="2326537" y="2620738"/>
        <a:ext cx="1536215" cy="744931"/>
      </dsp:txXfrm>
    </dsp:sp>
    <dsp:sp modelId="{9CFBD661-0199-4E22-9DA3-0E25C6EC164E}">
      <dsp:nvSpPr>
        <dsp:cNvPr id="0" name=""/>
        <dsp:cNvSpPr/>
      </dsp:nvSpPr>
      <dsp:spPr>
        <a:xfrm>
          <a:off x="2341106" y="465536"/>
          <a:ext cx="1582567" cy="791283"/>
        </a:xfrm>
        <a:prstGeom prst="roundRect">
          <a:avLst>
            <a:gd name="adj" fmla="val 10000"/>
          </a:avLst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EXSC 4230</a:t>
          </a:r>
          <a:endParaRPr lang="en-US" sz="2600" kern="1200" dirty="0"/>
        </a:p>
      </dsp:txBody>
      <dsp:txXfrm>
        <a:off x="2364282" y="488712"/>
        <a:ext cx="1536215" cy="744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 b="18750"/>
          <a:stretch/>
        </p:blipFill>
        <p:spPr bwMode="auto">
          <a:xfrm>
            <a:off x="6781800" y="5867400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A25554E-2629-4026-A46B-FE358499AECE}" type="datetimeFigureOut">
              <a:rPr lang="en-US" smtClean="0"/>
              <a:pPr/>
              <a:t>9/9/2014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F4C5EBC-9980-4986-99DD-16F5829EBD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hyperlink" Target="http://www.facebook.com/pages/MTSU-Exercise-Science-Program/175461845874778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hyperlink" Target="http://www.mtsu.edu/exercisescience/documents/Undergraduate/Overload%20Form%202010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4.png"/><Relationship Id="rId4" Type="http://schemas.openxmlformats.org/officeDocument/2006/relationships/hyperlink" Target="http://ucdb.mtsu.edu/override/addrecord2.ph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microsoft.com/office/2007/relationships/media" Target="../media/media20.wma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4.png"/><Relationship Id="rId5" Type="http://schemas.openxmlformats.org/officeDocument/2006/relationships/hyperlink" Target="http://www.mtsu.edu/records/docs/intentform.pdf" TargetMode="External"/><Relationship Id="rId4" Type="http://schemas.openxmlformats.org/officeDocument/2006/relationships/hyperlink" Target="http://www.mtsu.edu/exercisescience/documents/Undergraduate/CourseRequirements_UpperDivisionForm09-11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mtsu.edu/~iepr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rfarley@mtsu.edu" TargetMode="External"/><Relationship Id="rId13" Type="http://schemas.openxmlformats.org/officeDocument/2006/relationships/hyperlink" Target="http://www.mtsu.edu/exercisescience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hyperlink" Target="http://www.facebook.com/pages/MTSU-Exercise-Science-Program/175461845874778" TargetMode="Externa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7.jpeg"/><Relationship Id="rId11" Type="http://schemas.openxmlformats.org/officeDocument/2006/relationships/hyperlink" Target="mailto:jcoons@mtsu.edu" TargetMode="External"/><Relationship Id="rId5" Type="http://schemas.openxmlformats.org/officeDocument/2006/relationships/image" Target="../media/image6.jpeg"/><Relationship Id="rId10" Type="http://schemas.openxmlformats.org/officeDocument/2006/relationships/hyperlink" Target="mailto:vbarry@mtsu.edu" TargetMode="External"/><Relationship Id="rId4" Type="http://schemas.openxmlformats.org/officeDocument/2006/relationships/image" Target="../media/image5.jpeg"/><Relationship Id="rId9" Type="http://schemas.openxmlformats.org/officeDocument/2006/relationships/hyperlink" Target="mailto:jcaputo@mtsu.edu" TargetMode="Externa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hyperlink" Target="http://catalog.mtsu.edu/preview_program.php?catoid=10&amp;poid=256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hyperlink" Target="http://www.mtsu.edu/advising/advisor/TipsforSuccessfulAdvising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hyperlink" Target="https://booknow.appointment-plus.com/36h3z7jg/1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mtsu.edu/chemistry/pre_prof/index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486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4792" y="2895600"/>
            <a:ext cx="7772400" cy="1780108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Advising Workshop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Fall 2012 Curriculum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486400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Join us on Facebook!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www.facebook.com/pages/MTSU-Exercise-Science-Program/175461845874778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slide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07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373379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Login to Pipeline with your username and password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Click on </a:t>
            </a:r>
            <a:r>
              <a:rPr lang="en-US" b="1" dirty="0" err="1" smtClean="0"/>
              <a:t>Raidernet</a:t>
            </a:r>
            <a:endParaRPr lang="en-US" b="1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Click on </a:t>
            </a:r>
            <a:r>
              <a:rPr lang="en-US" b="1" dirty="0" smtClean="0"/>
              <a:t>Student</a:t>
            </a:r>
          </a:p>
          <a:p>
            <a:pPr>
              <a:spcAft>
                <a:spcPts val="600"/>
              </a:spcAft>
            </a:pPr>
            <a:r>
              <a:rPr lang="en-US" dirty="0"/>
              <a:t>Click on </a:t>
            </a:r>
            <a:r>
              <a:rPr lang="en-US" b="1" dirty="0" smtClean="0"/>
              <a:t>Student Records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Click on </a:t>
            </a:r>
            <a:r>
              <a:rPr lang="en-US" b="1" dirty="0" smtClean="0"/>
              <a:t>Degree Evaluation</a:t>
            </a:r>
          </a:p>
          <a:p>
            <a:pPr>
              <a:spcAft>
                <a:spcPts val="600"/>
              </a:spcAft>
            </a:pPr>
            <a:r>
              <a:rPr lang="en-US" dirty="0"/>
              <a:t>Click on </a:t>
            </a:r>
            <a:r>
              <a:rPr lang="en-US" b="1" dirty="0" smtClean="0"/>
              <a:t>Generate New Evaluation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Located at the bottom middle of the page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Fill in bubble next to Program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Click on </a:t>
            </a:r>
            <a:r>
              <a:rPr lang="en-US" b="1" dirty="0" smtClean="0"/>
              <a:t>Generate Request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 Evaluation Instructions</a:t>
            </a:r>
            <a:endParaRPr lang="en-US" dirty="0"/>
          </a:p>
        </p:txBody>
      </p:sp>
      <p:pic>
        <p:nvPicPr>
          <p:cNvPr id="4" name="Slide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determine this by logging into Pipeline and clicking on </a:t>
            </a:r>
            <a:r>
              <a:rPr lang="en-US" b="1" dirty="0" smtClean="0"/>
              <a:t>“Assigned Registration Time”</a:t>
            </a:r>
          </a:p>
          <a:p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IT IS CRITICAL THAT YOU REGISTER AT YOUR ASSIGNED TIME</a:t>
            </a:r>
          </a:p>
          <a:p>
            <a:pPr lvl="1"/>
            <a:r>
              <a:rPr lang="en-US" dirty="0" smtClean="0"/>
              <a:t>Decreases the chance of being closed out of classes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When do I Register</a:t>
            </a:r>
            <a:r>
              <a:rPr lang="en-US" b="1" dirty="0" smtClean="0"/>
              <a:t>?</a:t>
            </a:r>
            <a:endParaRPr lang="en-US" dirty="0"/>
          </a:p>
        </p:txBody>
      </p:sp>
      <p:pic>
        <p:nvPicPr>
          <p:cNvPr id="4" name="Slide 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3450696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dirty="0" smtClean="0"/>
              <a:t>If you have a hold, you can find the source of the hold by logging into Pipeline and clicking on </a:t>
            </a:r>
            <a:r>
              <a:rPr lang="en-US" b="1" dirty="0" smtClean="0"/>
              <a:t>“Holds”</a:t>
            </a:r>
          </a:p>
          <a:p>
            <a:endParaRPr lang="en-US" sz="1200" dirty="0" smtClean="0"/>
          </a:p>
          <a:p>
            <a:r>
              <a:rPr lang="en-US" dirty="0" smtClean="0"/>
              <a:t>Contact the person/office listed as the source to determine what needs to be done to remove the hold</a:t>
            </a:r>
          </a:p>
          <a:p>
            <a:pPr lvl="1"/>
            <a:r>
              <a:rPr lang="en-US" dirty="0" smtClean="0"/>
              <a:t>Pre-professional advisors</a:t>
            </a:r>
          </a:p>
          <a:p>
            <a:pPr lvl="1"/>
            <a:r>
              <a:rPr lang="en-US" dirty="0" smtClean="0"/>
              <a:t>Unpaid bills or fines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Registration </a:t>
            </a:r>
            <a:r>
              <a:rPr lang="en-US" b="1" dirty="0" smtClean="0"/>
              <a:t>Holds</a:t>
            </a:r>
            <a:endParaRPr lang="en-US" dirty="0"/>
          </a:p>
        </p:txBody>
      </p:sp>
      <p:pic>
        <p:nvPicPr>
          <p:cNvPr id="4" name="Slide 1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51.3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Please review the university overload policy if you would like to register for more than 18 credits</a:t>
            </a:r>
          </a:p>
          <a:p>
            <a:pPr lvl="1"/>
            <a:endParaRPr lang="en-US" sz="1200" dirty="0" smtClean="0"/>
          </a:p>
          <a:p>
            <a:r>
              <a:rPr lang="en-US" sz="2400" dirty="0" smtClean="0"/>
              <a:t>Permission granted based on:</a:t>
            </a:r>
          </a:p>
          <a:p>
            <a:pPr lvl="1"/>
            <a:r>
              <a:rPr lang="en-US" sz="2000" dirty="0" smtClean="0"/>
              <a:t>GPA</a:t>
            </a:r>
          </a:p>
          <a:p>
            <a:pPr lvl="1"/>
            <a:r>
              <a:rPr lang="en-US" sz="2000" dirty="0" smtClean="0"/>
              <a:t>Number of credits requested</a:t>
            </a:r>
          </a:p>
          <a:p>
            <a:pPr lvl="1"/>
            <a:r>
              <a:rPr lang="en-US" sz="2000" dirty="0" smtClean="0"/>
              <a:t>Combination of courses</a:t>
            </a:r>
          </a:p>
          <a:p>
            <a:pPr lvl="1"/>
            <a:r>
              <a:rPr lang="en-US" sz="2000" dirty="0" smtClean="0"/>
              <a:t>Graduation date</a:t>
            </a:r>
          </a:p>
          <a:p>
            <a:pPr lvl="1"/>
            <a:endParaRPr lang="en-US" sz="1200" dirty="0" smtClean="0"/>
          </a:p>
          <a:p>
            <a:r>
              <a:rPr lang="en-US" sz="2400" dirty="0" smtClean="0"/>
              <a:t>Form to be completed (advisor approval)</a:t>
            </a:r>
          </a:p>
          <a:p>
            <a:pPr lvl="1"/>
            <a:r>
              <a:rPr lang="en-US" sz="2000" dirty="0" smtClean="0"/>
              <a:t>Due no later than drop/add deadline</a:t>
            </a:r>
          </a:p>
          <a:p>
            <a:pPr lvl="1"/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www.mtsu.edu/exercisescience/documents/Undergraduate/Overload%20Form%202010.pdf</a:t>
            </a:r>
            <a:endParaRPr lang="en-US" sz="2000" dirty="0" smtClean="0"/>
          </a:p>
          <a:p>
            <a:pPr marL="301943" lvl="1" indent="0">
              <a:buNone/>
            </a:pPr>
            <a:endParaRPr lang="en-US" sz="2000" dirty="0" smtClean="0"/>
          </a:p>
          <a:p>
            <a:pPr marL="393192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Overload </a:t>
            </a:r>
            <a:endParaRPr lang="en-US" dirty="0"/>
          </a:p>
        </p:txBody>
      </p:sp>
      <p:pic>
        <p:nvPicPr>
          <p:cNvPr id="4" name="Slide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1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you are interested in taking an RODP course, refer to this link: </a:t>
            </a:r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ucdb.mtsu.edu/override/addrecord2.php</a:t>
            </a:r>
            <a:endParaRPr lang="en-US" u="sng" dirty="0" smtClean="0"/>
          </a:p>
          <a:p>
            <a:pPr lvl="1"/>
            <a:r>
              <a:rPr lang="en-US" dirty="0" smtClean="0"/>
              <a:t>Complete the request form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Tuition rate is higher than MTSU courses</a:t>
            </a:r>
          </a:p>
          <a:p>
            <a:endParaRPr lang="en-US" dirty="0" smtClean="0"/>
          </a:p>
          <a:p>
            <a:r>
              <a:rPr lang="en-US" b="1" u="sng" dirty="0" smtClean="0"/>
              <a:t>Any student taking BIOL 2010 as RODP must take BIOL 2020 as RODP</a:t>
            </a:r>
            <a:endParaRPr lang="en-US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RODP </a:t>
            </a:r>
            <a:r>
              <a:rPr lang="en-US" b="1" dirty="0" smtClean="0"/>
              <a:t>Courses</a:t>
            </a:r>
            <a:endParaRPr lang="en-US" dirty="0"/>
          </a:p>
        </p:txBody>
      </p:sp>
      <p:pic>
        <p:nvPicPr>
          <p:cNvPr id="4" name="Slide 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457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a class is closed, only the instructor of the section you want can permit you to enroll</a:t>
            </a:r>
          </a:p>
          <a:p>
            <a:pPr lvl="1"/>
            <a:r>
              <a:rPr lang="en-US" dirty="0" smtClean="0"/>
              <a:t>Email the instructor if you need the course to graduate that semester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Closed </a:t>
            </a:r>
            <a:r>
              <a:rPr lang="en-US" b="1" dirty="0" smtClean="0"/>
              <a:t>Classes</a:t>
            </a:r>
            <a:endParaRPr lang="en-US" dirty="0"/>
          </a:p>
        </p:txBody>
      </p:sp>
      <p:pic>
        <p:nvPicPr>
          <p:cNvPr id="4" name="Slide 1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144.5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3450696"/>
          </a:xfrm>
        </p:spPr>
        <p:txBody>
          <a:bodyPr/>
          <a:lstStyle/>
          <a:p>
            <a:r>
              <a:rPr lang="en-US" b="1" u="sng" dirty="0" smtClean="0"/>
              <a:t>ALL</a:t>
            </a:r>
            <a:r>
              <a:rPr lang="en-US" dirty="0" smtClean="0"/>
              <a:t> substitutions </a:t>
            </a:r>
            <a:r>
              <a:rPr lang="en-US" b="1" u="sng" dirty="0" smtClean="0"/>
              <a:t>MUST</a:t>
            </a:r>
            <a:r>
              <a:rPr lang="en-US" dirty="0" smtClean="0"/>
              <a:t> be approved by your advisor before registration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Substitution form to be completed after course grade appears on transcript</a:t>
            </a:r>
          </a:p>
          <a:p>
            <a:pPr lvl="2"/>
            <a:r>
              <a:rPr lang="en-US" dirty="0" smtClean="0"/>
              <a:t>Requires advisor signature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Submit to HHP Undergraduate Advisor, AMG 119</a:t>
            </a:r>
          </a:p>
          <a:p>
            <a:pPr marL="914400" lvl="3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Course </a:t>
            </a:r>
            <a:r>
              <a:rPr lang="en-US" b="1" dirty="0" smtClean="0"/>
              <a:t>Substitutions</a:t>
            </a:r>
            <a:endParaRPr lang="en-US" dirty="0"/>
          </a:p>
        </p:txBody>
      </p:sp>
      <p:pic>
        <p:nvPicPr>
          <p:cNvPr id="4" name="Slide 1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46.0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7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Request official transcripts be sent to MTSU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dirty="0" smtClean="0"/>
              <a:t>Inquiries into equivalent courses at other universities </a:t>
            </a:r>
            <a:r>
              <a:rPr lang="en-US" sz="2000" u="sng" dirty="0" smtClean="0"/>
              <a:t>http</a:t>
            </a:r>
            <a:r>
              <a:rPr lang="en-US" sz="2000" u="sng" dirty="0"/>
              <a:t>://www.mtsu.edu/admissn/team_admissn.php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Transferring Classes into </a:t>
            </a:r>
            <a:r>
              <a:rPr lang="en-US" b="1" dirty="0" smtClean="0"/>
              <a:t>MTSU</a:t>
            </a:r>
            <a:endParaRPr lang="en-US" dirty="0"/>
          </a:p>
        </p:txBody>
      </p:sp>
      <p:pic>
        <p:nvPicPr>
          <p:cNvPr id="4" name="Slide 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3450696"/>
          </a:xfrm>
        </p:spPr>
        <p:txBody>
          <a:bodyPr>
            <a:normAutofit/>
          </a:bodyPr>
          <a:lstStyle/>
          <a:p>
            <a:r>
              <a:rPr lang="en-US" dirty="0" smtClean="0"/>
              <a:t>You should complete most general education course within your first 2 years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dirty="0" smtClean="0"/>
              <a:t>Preferably , </a:t>
            </a:r>
            <a:r>
              <a:rPr lang="en-US" b="1" dirty="0" smtClean="0"/>
              <a:t>BIOL 2010 </a:t>
            </a:r>
            <a:r>
              <a:rPr lang="en-US" dirty="0" smtClean="0"/>
              <a:t>should be taken early in your curriculum</a:t>
            </a:r>
          </a:p>
          <a:p>
            <a:pPr lvl="1"/>
            <a:r>
              <a:rPr lang="en-US" dirty="0" smtClean="0"/>
              <a:t>C or better required</a:t>
            </a:r>
          </a:p>
          <a:p>
            <a:pPr lvl="1"/>
            <a:r>
              <a:rPr lang="en-US" dirty="0" smtClean="0"/>
              <a:t>Can be used concurrently in general education and the major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Course </a:t>
            </a:r>
            <a:r>
              <a:rPr lang="en-US" b="1" dirty="0" smtClean="0"/>
              <a:t>Sequencing</a:t>
            </a:r>
            <a:endParaRPr lang="en-US" b="1" dirty="0"/>
          </a:p>
        </p:txBody>
      </p:sp>
      <p:pic>
        <p:nvPicPr>
          <p:cNvPr id="4" name="Slide 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EXSC 3500 and 4230 will rotate frequently in the summer sessions</a:t>
            </a:r>
          </a:p>
          <a:p>
            <a:endParaRPr lang="en-US" dirty="0" smtClean="0"/>
          </a:p>
          <a:p>
            <a:r>
              <a:rPr lang="en-US" dirty="0" smtClean="0"/>
              <a:t>EXSC 4240 and 4260 are offered every summer during session 1</a:t>
            </a:r>
          </a:p>
          <a:p>
            <a:endParaRPr lang="en-US" dirty="0"/>
          </a:p>
          <a:p>
            <a:r>
              <a:rPr lang="en-US" dirty="0" smtClean="0"/>
              <a:t>EXSC 4250 is offered every summer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EXSC Summer Courses</a:t>
            </a:r>
            <a:endParaRPr lang="en-US" b="1" dirty="0"/>
          </a:p>
        </p:txBody>
      </p:sp>
      <p:pic>
        <p:nvPicPr>
          <p:cNvPr id="4" name="Slide 1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332037"/>
            <a:ext cx="7772399" cy="3763963"/>
          </a:xfrm>
        </p:spPr>
        <p:txBody>
          <a:bodyPr>
            <a:normAutofit/>
          </a:bodyPr>
          <a:lstStyle/>
          <a:p>
            <a:r>
              <a:rPr lang="en-US" dirty="0" smtClean="0"/>
              <a:t>Fall 2012 catalog / curriculum</a:t>
            </a:r>
          </a:p>
          <a:p>
            <a:pPr lvl="1"/>
            <a:r>
              <a:rPr lang="en-US" dirty="0" smtClean="0"/>
              <a:t>Any student entering MTSU Fall 2012 or later</a:t>
            </a:r>
          </a:p>
          <a:p>
            <a:pPr lvl="1"/>
            <a:r>
              <a:rPr lang="en-US" dirty="0" smtClean="0"/>
              <a:t>Any other students self-selecting new curriculum</a:t>
            </a:r>
          </a:p>
          <a:p>
            <a:endParaRPr lang="en-US" dirty="0"/>
          </a:p>
          <a:p>
            <a:r>
              <a:rPr lang="en-US" dirty="0" smtClean="0"/>
              <a:t>Fall 2009 catalog / curriculum</a:t>
            </a:r>
          </a:p>
          <a:p>
            <a:pPr lvl="1"/>
            <a:r>
              <a:rPr lang="en-US" dirty="0" smtClean="0"/>
              <a:t>Students entering MTSU prior to Fall 2012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should be on which catalog?</a:t>
            </a:r>
            <a:endParaRPr lang="en-US" dirty="0"/>
          </a:p>
        </p:txBody>
      </p:sp>
      <p:pic>
        <p:nvPicPr>
          <p:cNvPr id="4" name="slide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276279"/>
              </p:ext>
            </p:extLst>
          </p:nvPr>
        </p:nvGraphicFramePr>
        <p:xfrm>
          <a:off x="381000" y="1447800"/>
          <a:ext cx="8229600" cy="384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Sequencing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72487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 or better required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5257800"/>
            <a:ext cx="776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en-US" b="1" dirty="0" smtClean="0"/>
              <a:t>EXSC 3830 is a co-requisite or pre-requisite to EXSC 4230</a:t>
            </a:r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v"/>
            </a:pPr>
            <a:endParaRPr lang="en-US" b="1" dirty="0" smtClean="0"/>
          </a:p>
          <a:p>
            <a:pPr marL="342900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en-US" b="1" dirty="0" smtClean="0"/>
              <a:t>EXSC 4010 must be taken the semester following EXSC 4000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14106" y="2667000"/>
            <a:ext cx="0" cy="304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2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28.9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24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choose not to have a minor, then you complete 17 hours of open electives</a:t>
            </a:r>
          </a:p>
          <a:p>
            <a:endParaRPr lang="en-US" dirty="0"/>
          </a:p>
          <a:p>
            <a:r>
              <a:rPr lang="en-US" dirty="0" smtClean="0"/>
              <a:t>If you use BIOL 2010 as a science gen. ed. </a:t>
            </a:r>
            <a:r>
              <a:rPr lang="en-US" dirty="0"/>
              <a:t>c</a:t>
            </a:r>
            <a:r>
              <a:rPr lang="en-US" dirty="0" smtClean="0"/>
              <a:t>ourse, 21 hours are required in elective block</a:t>
            </a:r>
          </a:p>
          <a:p>
            <a:endParaRPr lang="en-US" dirty="0"/>
          </a:p>
          <a:p>
            <a:r>
              <a:rPr lang="en-US" dirty="0" smtClean="0"/>
              <a:t>If a course appears in your major and minor, a substitution must be made in the minor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Electives / Minor</a:t>
            </a:r>
            <a:endParaRPr lang="en-US" dirty="0"/>
          </a:p>
        </p:txBody>
      </p:sp>
      <p:pic>
        <p:nvPicPr>
          <p:cNvPr id="4" name="Slide 2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buClr>
                <a:srgbClr val="2DA2BF"/>
              </a:buClr>
            </a:pPr>
            <a:r>
              <a:rPr lang="en-US" dirty="0"/>
              <a:t>Internship (EXSC 4250) is typically taken in the last </a:t>
            </a:r>
            <a:r>
              <a:rPr lang="en-US" dirty="0" smtClean="0"/>
              <a:t>semester</a:t>
            </a:r>
          </a:p>
          <a:p>
            <a:pPr lvl="0">
              <a:buClr>
                <a:srgbClr val="2DA2BF"/>
              </a:buClr>
            </a:pPr>
            <a:endParaRPr lang="en-US" dirty="0"/>
          </a:p>
          <a:p>
            <a:pPr>
              <a:buClr>
                <a:srgbClr val="2DA2BF"/>
              </a:buClr>
            </a:pPr>
            <a:r>
              <a:rPr lang="en-US" dirty="0"/>
              <a:t>IT IS YOUR RESPONSIBILITY TO FIND AN INTERNSHIP SITE</a:t>
            </a:r>
          </a:p>
          <a:p>
            <a:pPr lvl="0">
              <a:buClr>
                <a:srgbClr val="2DA2BF"/>
              </a:buClr>
            </a:pPr>
            <a:endParaRPr lang="en-US" dirty="0" smtClean="0"/>
          </a:p>
          <a:p>
            <a:pPr>
              <a:buClr>
                <a:srgbClr val="2DA2BF"/>
              </a:buClr>
            </a:pPr>
            <a:r>
              <a:rPr lang="en-US" dirty="0"/>
              <a:t>You can review the binder in AMG 154 for suggestions (next to Dr. Coons’ office)</a:t>
            </a:r>
          </a:p>
          <a:p>
            <a:pPr lvl="0">
              <a:buClr>
                <a:srgbClr val="2DA2BF"/>
              </a:buClr>
            </a:pPr>
            <a:endParaRPr lang="en-US" dirty="0" smtClean="0"/>
          </a:p>
          <a:p>
            <a:pPr lvl="0">
              <a:buClr>
                <a:srgbClr val="2DA2BF"/>
              </a:buClr>
            </a:pPr>
            <a:r>
              <a:rPr lang="en-US" dirty="0" smtClean="0"/>
              <a:t>You </a:t>
            </a:r>
            <a:r>
              <a:rPr lang="en-US" dirty="0"/>
              <a:t>should only take one other class with EXSC </a:t>
            </a:r>
            <a:r>
              <a:rPr lang="en-US" dirty="0" smtClean="0"/>
              <a:t>4250 and courses with labs should be avoided </a:t>
            </a:r>
            <a:endParaRPr lang="en-US" dirty="0"/>
          </a:p>
          <a:p>
            <a:pPr marL="109728" indent="0">
              <a:buNone/>
            </a:pPr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Internships</a:t>
            </a:r>
            <a:endParaRPr lang="en-US" dirty="0"/>
          </a:p>
        </p:txBody>
      </p:sp>
      <p:pic>
        <p:nvPicPr>
          <p:cNvPr id="4" name="Slide 2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7.3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9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Internship packet available at EXSC website</a:t>
            </a:r>
          </a:p>
          <a:p>
            <a:endParaRPr lang="en-US" dirty="0" smtClean="0"/>
          </a:p>
          <a:p>
            <a:r>
              <a:rPr lang="en-US" dirty="0" smtClean="0"/>
              <a:t>Once site </a:t>
            </a:r>
            <a:r>
              <a:rPr lang="en-US" dirty="0"/>
              <a:t>is </a:t>
            </a:r>
            <a:r>
              <a:rPr lang="en-US" dirty="0" smtClean="0"/>
              <a:t>obtained, submit:</a:t>
            </a:r>
            <a:endParaRPr lang="en-US" dirty="0"/>
          </a:p>
          <a:p>
            <a:pPr lvl="1"/>
            <a:r>
              <a:rPr lang="en-US" dirty="0" smtClean="0"/>
              <a:t>Signed </a:t>
            </a:r>
            <a:r>
              <a:rPr lang="en-US" i="1" dirty="0" smtClean="0"/>
              <a:t>acceptance form </a:t>
            </a:r>
            <a:r>
              <a:rPr lang="en-US" dirty="0" smtClean="0"/>
              <a:t>from onsite </a:t>
            </a:r>
            <a:r>
              <a:rPr lang="en-US" dirty="0"/>
              <a:t>supervisor</a:t>
            </a:r>
          </a:p>
          <a:p>
            <a:pPr lvl="1"/>
            <a:r>
              <a:rPr lang="en-US" dirty="0"/>
              <a:t>Copy of valid </a:t>
            </a:r>
            <a:r>
              <a:rPr lang="en-US" i="1" dirty="0"/>
              <a:t>CPR </a:t>
            </a:r>
            <a:r>
              <a:rPr lang="en-US" i="1" dirty="0" smtClean="0"/>
              <a:t>card </a:t>
            </a:r>
            <a:r>
              <a:rPr lang="en-US" dirty="0" smtClean="0"/>
              <a:t>and proof </a:t>
            </a:r>
            <a:r>
              <a:rPr lang="en-US" dirty="0"/>
              <a:t>of </a:t>
            </a:r>
            <a:r>
              <a:rPr lang="en-US" i="1" dirty="0"/>
              <a:t>liability insurance</a:t>
            </a:r>
          </a:p>
          <a:p>
            <a:endParaRPr lang="en-US" dirty="0" smtClean="0"/>
          </a:p>
          <a:p>
            <a:r>
              <a:rPr lang="en-US" b="1" dirty="0" smtClean="0"/>
              <a:t>Paperwork due Monday before registration each semester</a:t>
            </a:r>
          </a:p>
          <a:p>
            <a:pPr lvl="1"/>
            <a:r>
              <a:rPr lang="en-US" dirty="0" smtClean="0"/>
              <a:t>Dates posted around lab and on EXSC bulletin board</a:t>
            </a:r>
          </a:p>
          <a:p>
            <a:pPr lvl="1"/>
            <a:r>
              <a:rPr lang="en-US" dirty="0" smtClean="0"/>
              <a:t>Paperwork must be submitted to your advisor by the deadline to receive a CRN to enroll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Internships</a:t>
            </a:r>
          </a:p>
        </p:txBody>
      </p:sp>
      <p:pic>
        <p:nvPicPr>
          <p:cNvPr id="4" name="Slide 2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14.8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Upper division and intent to graduate forms submitted to Mrs. Bowman – COE 311 </a:t>
            </a:r>
          </a:p>
          <a:p>
            <a:pPr lvl="1"/>
            <a:r>
              <a:rPr lang="en-US" dirty="0" smtClean="0"/>
              <a:t>2-3 semesters before graduation</a:t>
            </a:r>
          </a:p>
          <a:p>
            <a:endParaRPr lang="en-US" sz="1200" dirty="0" smtClean="0"/>
          </a:p>
          <a:p>
            <a:r>
              <a:rPr lang="en-US" dirty="0" smtClean="0"/>
              <a:t>Upper division form can be found on Exercise Science website </a:t>
            </a:r>
            <a:r>
              <a:rPr lang="en-US" sz="2000" dirty="0" smtClean="0"/>
              <a:t>(advisor signature required)</a:t>
            </a:r>
            <a:endParaRPr lang="en-US" dirty="0" smtClean="0"/>
          </a:p>
          <a:p>
            <a:pPr lvl="1"/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www.mtsu.edu/exercisescience/documents/Undergraduate/CourseRequirements_UpperDivisionForm09-11.pdf</a:t>
            </a:r>
            <a:endParaRPr lang="en-US" sz="2000" dirty="0" smtClean="0"/>
          </a:p>
          <a:p>
            <a:pPr lvl="1"/>
            <a:endParaRPr lang="en-US" sz="1200" dirty="0"/>
          </a:p>
          <a:p>
            <a:r>
              <a:rPr lang="en-US" dirty="0" smtClean="0"/>
              <a:t>Intent to graduate form on Records website:</a:t>
            </a:r>
          </a:p>
          <a:p>
            <a:pPr lvl="1"/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www.mtsu.edu/records/docs/intentform.pdf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Upper </a:t>
            </a:r>
            <a:r>
              <a:rPr lang="en-US" b="1" dirty="0" smtClean="0"/>
              <a:t>Division/Intent to Graduate </a:t>
            </a:r>
            <a:endParaRPr lang="en-US" dirty="0"/>
          </a:p>
        </p:txBody>
      </p:sp>
      <p:pic>
        <p:nvPicPr>
          <p:cNvPr id="4" name="Slide 2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During the semester of  your graduation, you will take the </a:t>
            </a:r>
            <a:r>
              <a:rPr lang="en-US" b="1" dirty="0" smtClean="0"/>
              <a:t>General </a:t>
            </a:r>
            <a:r>
              <a:rPr lang="en-US" b="1" dirty="0"/>
              <a:t>E</a:t>
            </a:r>
            <a:r>
              <a:rPr lang="en-US" b="1" dirty="0" smtClean="0"/>
              <a:t>ducation </a:t>
            </a:r>
            <a:r>
              <a:rPr lang="en-US" b="1" dirty="0"/>
              <a:t>T</a:t>
            </a:r>
            <a:r>
              <a:rPr lang="en-US" b="1" dirty="0" smtClean="0"/>
              <a:t>est</a:t>
            </a:r>
          </a:p>
          <a:p>
            <a:pPr lvl="1"/>
            <a:r>
              <a:rPr lang="en-US" dirty="0" smtClean="0"/>
              <a:t>You should:</a:t>
            </a:r>
          </a:p>
          <a:p>
            <a:pPr marL="1088136" lvl="2" indent="-457200">
              <a:buFont typeface="+mj-lt"/>
              <a:buAutoNum type="arabicPeriod"/>
            </a:pPr>
            <a:r>
              <a:rPr lang="en-US" dirty="0" smtClean="0"/>
              <a:t>Check Institutional </a:t>
            </a:r>
            <a:r>
              <a:rPr lang="en-US" dirty="0"/>
              <a:t>Effectiveness web </a:t>
            </a:r>
            <a:r>
              <a:rPr lang="en-US" dirty="0" smtClean="0"/>
              <a:t>page:  </a:t>
            </a:r>
            <a:r>
              <a:rPr lang="en-US" u="sng" dirty="0">
                <a:hlinkClick r:id="rId4"/>
              </a:rPr>
              <a:t>http://www.mtsu.edu/~iepr</a:t>
            </a:r>
            <a:r>
              <a:rPr lang="en-US" u="sng" dirty="0" smtClean="0">
                <a:hlinkClick r:id="rId4"/>
              </a:rPr>
              <a:t>/</a:t>
            </a:r>
            <a:endParaRPr lang="en-US" u="sng" dirty="0" smtClean="0"/>
          </a:p>
          <a:p>
            <a:pPr marL="1088136" lvl="2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heck EXSC </a:t>
            </a:r>
            <a:r>
              <a:rPr lang="en-US" dirty="0"/>
              <a:t>bulletin </a:t>
            </a:r>
            <a:r>
              <a:rPr lang="en-US" dirty="0" smtClean="0"/>
              <a:t>boards</a:t>
            </a:r>
          </a:p>
          <a:p>
            <a:pPr marL="1088136" lvl="2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all </a:t>
            </a:r>
            <a:r>
              <a:rPr lang="en-US" dirty="0"/>
              <a:t>Institutional Effectiveness at </a:t>
            </a:r>
            <a:r>
              <a:rPr lang="en-US" dirty="0" smtClean="0"/>
              <a:t>494-8803</a:t>
            </a:r>
          </a:p>
          <a:p>
            <a:pPr marL="1088136" lvl="2" indent="-457200">
              <a:buFont typeface="+mj-lt"/>
              <a:buAutoNum type="arabicPeriod"/>
            </a:pPr>
            <a:endParaRPr lang="en-US" dirty="0" smtClean="0"/>
          </a:p>
          <a:p>
            <a:pPr marL="594360" indent="-457200"/>
            <a:endParaRPr lang="en-US" sz="1200" dirty="0" smtClean="0"/>
          </a:p>
          <a:p>
            <a:pPr marL="594360" indent="-457200"/>
            <a:r>
              <a:rPr lang="en-US" dirty="0" smtClean="0"/>
              <a:t>You will take the </a:t>
            </a:r>
            <a:r>
              <a:rPr lang="en-US" b="1" dirty="0" smtClean="0"/>
              <a:t>Major Field Test </a:t>
            </a:r>
            <a:r>
              <a:rPr lang="en-US" dirty="0" smtClean="0"/>
              <a:t>as part of the internship course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General Education </a:t>
            </a:r>
            <a:r>
              <a:rPr lang="en-US" dirty="0" smtClean="0"/>
              <a:t>&amp; Major </a:t>
            </a:r>
            <a:r>
              <a:rPr lang="en-US" b="1" dirty="0" smtClean="0"/>
              <a:t>Field Tests</a:t>
            </a:r>
            <a:endParaRPr lang="en-US" dirty="0"/>
          </a:p>
        </p:txBody>
      </p:sp>
      <p:pic>
        <p:nvPicPr>
          <p:cNvPr id="4" name="Slide 2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78.6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46637"/>
            <a:ext cx="8229600" cy="1401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200" b="1" dirty="0" smtClean="0"/>
              <a:t>Undergraduate Exercise Science Advisors</a:t>
            </a:r>
            <a:endParaRPr lang="en-US" sz="3200" b="1" dirty="0"/>
          </a:p>
        </p:txBody>
      </p:sp>
      <p:pic>
        <p:nvPicPr>
          <p:cNvPr id="1028" name="Picture 4" descr="http://www.mtsu.edu/exercisescience/images/Capu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732972"/>
            <a:ext cx="1952625" cy="2324554"/>
          </a:xfrm>
          <a:prstGeom prst="rect">
            <a:avLst/>
          </a:prstGeom>
          <a:noFill/>
        </p:spPr>
      </p:pic>
      <p:pic>
        <p:nvPicPr>
          <p:cNvPr id="1032" name="Picture 8" descr="http://www.mtsu.edu/exercisescience/images/Farl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02746"/>
            <a:ext cx="2209800" cy="2130879"/>
          </a:xfrm>
          <a:prstGeom prst="rect">
            <a:avLst/>
          </a:prstGeom>
          <a:noFill/>
        </p:spPr>
      </p:pic>
      <p:pic>
        <p:nvPicPr>
          <p:cNvPr id="1030" name="Picture 6" descr="http://www.mtsu.edu/exercisescience/images/Coo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2819400"/>
            <a:ext cx="2200275" cy="2089708"/>
          </a:xfrm>
          <a:prstGeom prst="rect">
            <a:avLst/>
          </a:prstGeom>
          <a:noFill/>
        </p:spPr>
      </p:pic>
      <p:pic>
        <p:nvPicPr>
          <p:cNvPr id="1026" name="Picture 2" descr="http://www.mtsu.edu/exercisescience/images/Bar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209799"/>
            <a:ext cx="1981200" cy="279830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00800" y="914400"/>
            <a:ext cx="266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Farley </a:t>
            </a:r>
          </a:p>
          <a:p>
            <a:r>
              <a:rPr lang="en-US" dirty="0" smtClean="0">
                <a:hlinkClick r:id="rId8"/>
              </a:rPr>
              <a:t>rfarley@mtsu.edu</a:t>
            </a:r>
            <a:endParaRPr lang="en-US" dirty="0" smtClean="0"/>
          </a:p>
          <a:p>
            <a:r>
              <a:rPr lang="en-US" dirty="0" smtClean="0"/>
              <a:t>898-5298</a:t>
            </a:r>
          </a:p>
          <a:p>
            <a:r>
              <a:rPr lang="en-US" sz="2000" b="1" dirty="0" smtClean="0"/>
              <a:t>A-F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9144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Caputo </a:t>
            </a:r>
          </a:p>
          <a:p>
            <a:r>
              <a:rPr lang="en-US" dirty="0" smtClean="0">
                <a:hlinkClick r:id="rId9"/>
              </a:rPr>
              <a:t>jcaputo@mtsu.edu</a:t>
            </a:r>
            <a:endParaRPr lang="en-US" dirty="0" smtClean="0"/>
          </a:p>
          <a:p>
            <a:r>
              <a:rPr lang="en-US" dirty="0" smtClean="0"/>
              <a:t>898-5547</a:t>
            </a:r>
          </a:p>
          <a:p>
            <a:r>
              <a:rPr lang="en-US" b="1" dirty="0" smtClean="0"/>
              <a:t> G-L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36576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Barry</a:t>
            </a:r>
          </a:p>
          <a:p>
            <a:r>
              <a:rPr lang="en-US" dirty="0" smtClean="0">
                <a:hlinkClick r:id="rId10"/>
              </a:rPr>
              <a:t>vbarry@mtsu.edu</a:t>
            </a:r>
            <a:endParaRPr lang="en-US" dirty="0" smtClean="0"/>
          </a:p>
          <a:p>
            <a:r>
              <a:rPr lang="en-US" dirty="0" smtClean="0"/>
              <a:t>898-5535</a:t>
            </a:r>
          </a:p>
          <a:p>
            <a:r>
              <a:rPr lang="en-US" b="1" dirty="0" smtClean="0"/>
              <a:t>S-Z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3657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Coons</a:t>
            </a:r>
          </a:p>
          <a:p>
            <a:r>
              <a:rPr lang="en-US" dirty="0" smtClean="0">
                <a:hlinkClick r:id="rId11"/>
              </a:rPr>
              <a:t>jcoons@mtsu.edu</a:t>
            </a:r>
            <a:endParaRPr lang="en-US" dirty="0" smtClean="0"/>
          </a:p>
          <a:p>
            <a:r>
              <a:rPr lang="en-US" dirty="0" smtClean="0"/>
              <a:t>494-7973</a:t>
            </a:r>
          </a:p>
          <a:p>
            <a:r>
              <a:rPr lang="en-US" b="1" dirty="0" smtClean="0"/>
              <a:t>M-R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548" y="6077864"/>
            <a:ext cx="7162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www.facebook.com/pages/MTSU-Exercise-Science-Program/175461845874778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u="sng" dirty="0">
                <a:hlinkClick r:id="rId13"/>
              </a:rPr>
              <a:t>http://www.mtsu.edu/exercisescience/</a:t>
            </a:r>
            <a:endParaRPr lang="en-US" sz="1400" dirty="0" smtClean="0"/>
          </a:p>
          <a:p>
            <a:endParaRPr lang="en-US" sz="2000" dirty="0"/>
          </a:p>
        </p:txBody>
      </p:sp>
      <p:pic>
        <p:nvPicPr>
          <p:cNvPr id="4" name="Slide 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9100" y="49978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616095"/>
            <a:ext cx="7696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dirty="0"/>
              <a:t>"</a:t>
            </a:r>
            <a:r>
              <a:rPr lang="en-US" sz="2800" b="1" dirty="0"/>
              <a:t>In all instances, meeting the requirements for graduation is the responsibility of the student</a:t>
            </a:r>
            <a:r>
              <a:rPr lang="en-US" sz="2800" dirty="0"/>
              <a:t>"  </a:t>
            </a:r>
          </a:p>
          <a:p>
            <a:pPr lvl="2" algn="r"/>
            <a:r>
              <a:rPr lang="en-US" dirty="0"/>
              <a:t>MTSU undergraduate catalog, p. 51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484437"/>
            <a:ext cx="8229600" cy="3763963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Student Responsibilities: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Be informed decision makers about your academic program and the choices within the program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Understand academic rules and procedures of MTSU and the HHP department, as well as course load/GPA requirements for financial aid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familiar with undergraduate degree requirements printed in the MTSU catalog</a:t>
            </a:r>
          </a:p>
          <a:p>
            <a:pPr lvl="3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catalog.mtsu.edu/preview_program.php?catoid=10&amp;poid=2564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Meeting Graduation Requirements</a:t>
            </a:r>
            <a:endParaRPr lang="en-US" dirty="0"/>
          </a:p>
        </p:txBody>
      </p:sp>
      <p:pic>
        <p:nvPicPr>
          <p:cNvPr id="4" name="Slide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05000"/>
            <a:ext cx="7408333" cy="4221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Academic Advisors</a:t>
            </a:r>
          </a:p>
          <a:p>
            <a:endParaRPr lang="en-US" sz="1800" dirty="0" smtClean="0"/>
          </a:p>
          <a:p>
            <a:pPr lvl="1"/>
            <a:r>
              <a:rPr lang="en-US" dirty="0" smtClean="0"/>
              <a:t>We are here to address academic concerns and address the mentoring needs of our student</a:t>
            </a:r>
          </a:p>
          <a:p>
            <a:pPr lvl="2"/>
            <a:r>
              <a:rPr lang="en-US" i="1" u="sng" dirty="0" smtClean="0"/>
              <a:t>Support and guidance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Our responsibilities include knowing the Exercise Science academic program, any special rules, paperwork, or procedures the department maintains, and clarifying questions from students.</a:t>
            </a:r>
          </a:p>
          <a:p>
            <a:pPr lvl="3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www.mtsu.edu/advising/advisor/TipsforSuccessfulAdvising.php#MTSUadvising</a:t>
            </a:r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Faculty Advisors</a:t>
            </a:r>
            <a:endParaRPr lang="en-US" dirty="0"/>
          </a:p>
        </p:txBody>
      </p:sp>
      <p:pic>
        <p:nvPicPr>
          <p:cNvPr id="4" name="Slide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620000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Assigned alphabetically by surname:</a:t>
            </a:r>
          </a:p>
          <a:p>
            <a:endParaRPr lang="en-US" sz="1900" dirty="0"/>
          </a:p>
          <a:p>
            <a:r>
              <a:rPr lang="en-US" sz="2600" b="1" dirty="0" smtClean="0"/>
              <a:t>Dr. Farley</a:t>
            </a:r>
          </a:p>
          <a:p>
            <a:pPr lvl="1"/>
            <a:r>
              <a:rPr lang="en-US" b="1" dirty="0" smtClean="0"/>
              <a:t>A – F</a:t>
            </a:r>
          </a:p>
          <a:p>
            <a:pPr lvl="1"/>
            <a:endParaRPr lang="en-US" sz="1900" b="1" dirty="0" smtClean="0"/>
          </a:p>
          <a:p>
            <a:r>
              <a:rPr lang="en-US" sz="2600" b="1" dirty="0" smtClean="0"/>
              <a:t>Dr. Caputo</a:t>
            </a:r>
          </a:p>
          <a:p>
            <a:pPr lvl="1"/>
            <a:r>
              <a:rPr lang="en-US" b="1" dirty="0" smtClean="0"/>
              <a:t>G – L</a:t>
            </a:r>
          </a:p>
          <a:p>
            <a:pPr lvl="1"/>
            <a:endParaRPr lang="en-US" sz="1900" b="1" dirty="0" smtClean="0"/>
          </a:p>
          <a:p>
            <a:r>
              <a:rPr lang="en-US" sz="2600" b="1" dirty="0" smtClean="0"/>
              <a:t>Dr. Coons</a:t>
            </a:r>
          </a:p>
          <a:p>
            <a:pPr lvl="1"/>
            <a:r>
              <a:rPr lang="en-US" b="1" dirty="0" smtClean="0"/>
              <a:t>M – R </a:t>
            </a:r>
          </a:p>
          <a:p>
            <a:pPr lvl="1"/>
            <a:endParaRPr lang="en-US" sz="1900" b="1" dirty="0" smtClean="0"/>
          </a:p>
          <a:p>
            <a:r>
              <a:rPr lang="en-US" sz="2600" b="1" dirty="0" smtClean="0"/>
              <a:t>Dr. Barry</a:t>
            </a:r>
          </a:p>
          <a:p>
            <a:pPr lvl="1"/>
            <a:r>
              <a:rPr lang="en-US" b="1" dirty="0" smtClean="0"/>
              <a:t>S - Z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Who is </a:t>
            </a:r>
            <a:r>
              <a:rPr lang="en-US" b="1" dirty="0" smtClean="0"/>
              <a:t>My </a:t>
            </a:r>
            <a:r>
              <a:rPr lang="en-US" b="1" dirty="0"/>
              <a:t>Advisor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362200"/>
            <a:ext cx="4419600" cy="425501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endParaRPr lang="en-US" sz="1050" b="1" dirty="0" smtClean="0"/>
          </a:p>
          <a:p>
            <a:r>
              <a:rPr lang="en-US" sz="2000" b="1" dirty="0" smtClean="0"/>
              <a:t>Office hours posted each semester outside doors to EXSC lab and outside faculty offices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Office hours held during regular academic year (fall / spring)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Academic Advising is conducted </a:t>
            </a:r>
            <a:r>
              <a:rPr lang="en-US" sz="2000" b="1" dirty="0" smtClean="0"/>
              <a:t>through College Advising </a:t>
            </a:r>
            <a:r>
              <a:rPr lang="en-US" sz="2000" b="1" dirty="0" smtClean="0"/>
              <a:t>Center. To set up an advising session appointment follow this link:</a:t>
            </a:r>
          </a:p>
          <a:p>
            <a:r>
              <a:rPr lang="en-US" sz="2000" b="1" dirty="0">
                <a:hlinkClick r:id="rId4"/>
              </a:rPr>
              <a:t>https://</a:t>
            </a:r>
            <a:r>
              <a:rPr lang="en-US" sz="2000" b="1" dirty="0" smtClean="0">
                <a:hlinkClick r:id="rId4"/>
              </a:rPr>
              <a:t>booknow.appointment-plus.com/36h3z7jg/10</a:t>
            </a:r>
            <a:r>
              <a:rPr lang="en-US" sz="2000" b="1" dirty="0" smtClean="0"/>
              <a:t>   </a:t>
            </a:r>
            <a:endParaRPr lang="en-US" sz="1900" b="1" dirty="0"/>
          </a:p>
        </p:txBody>
      </p:sp>
      <p:pic>
        <p:nvPicPr>
          <p:cNvPr id="5" name="Slide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209800"/>
            <a:ext cx="7408333" cy="3916363"/>
          </a:xfrm>
        </p:spPr>
        <p:txBody>
          <a:bodyPr>
            <a:normAutofit/>
          </a:bodyPr>
          <a:lstStyle/>
          <a:p>
            <a:r>
              <a:rPr lang="en-US" dirty="0" smtClean="0"/>
              <a:t>A minor is not required in EXSC</a:t>
            </a:r>
          </a:p>
          <a:p>
            <a:endParaRPr lang="en-US" dirty="0" smtClean="0"/>
          </a:p>
          <a:p>
            <a:r>
              <a:rPr lang="en-US" dirty="0" smtClean="0"/>
              <a:t>To be assigned a minor advisor:</a:t>
            </a:r>
          </a:p>
          <a:p>
            <a:pPr lvl="1"/>
            <a:r>
              <a:rPr lang="en-US" dirty="0" smtClean="0"/>
              <a:t>Call office of the department that offers the minor</a:t>
            </a:r>
          </a:p>
          <a:p>
            <a:pPr lvl="1"/>
            <a:endParaRPr lang="en-US" dirty="0" smtClean="0"/>
          </a:p>
          <a:p>
            <a:pPr lvl="1"/>
            <a:endParaRPr lang="en-US" sz="1200" dirty="0" smtClean="0"/>
          </a:p>
          <a:p>
            <a:r>
              <a:rPr lang="en-US" dirty="0" smtClean="0"/>
              <a:t>All advising, forms, and signatures that are required relative to the minor, need to be directed to the minor advisor</a:t>
            </a:r>
          </a:p>
          <a:p>
            <a:endParaRPr lang="en-US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Minor </a:t>
            </a:r>
            <a:r>
              <a:rPr lang="en-US" b="1" dirty="0" smtClean="0"/>
              <a:t>Advisor</a:t>
            </a:r>
            <a:endParaRPr lang="en-US" dirty="0"/>
          </a:p>
        </p:txBody>
      </p:sp>
      <p:pic>
        <p:nvPicPr>
          <p:cNvPr id="4" name="Slide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Students wishing to pursue a professional health science career should contact the director of pre-professional services to be assigned a pre-professional advisor</a:t>
            </a:r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www.mtsu.edu/chemistry/pre_prof/index.php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dirty="0" smtClean="0"/>
              <a:t>Your pre-requisite courses for physical therapy or occupational therapy school (for example) can be used in the open elective block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524000"/>
          </a:xfrm>
        </p:spPr>
        <p:txBody>
          <a:bodyPr>
            <a:normAutofit/>
          </a:bodyPr>
          <a:lstStyle/>
          <a:p>
            <a:r>
              <a:rPr lang="en-US" b="1" dirty="0" smtClean="0"/>
              <a:t>Pre-Professional Advisor</a:t>
            </a:r>
            <a:endParaRPr lang="en-US" dirty="0"/>
          </a:p>
        </p:txBody>
      </p:sp>
      <p:pic>
        <p:nvPicPr>
          <p:cNvPr id="4" name="Slide 7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63.48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emailing your advisor, please:</a:t>
            </a:r>
          </a:p>
          <a:p>
            <a:pPr lvl="1"/>
            <a:r>
              <a:rPr lang="en-US" dirty="0" smtClean="0"/>
              <a:t>use your </a:t>
            </a:r>
            <a:r>
              <a:rPr lang="en-US" b="1" dirty="0" smtClean="0"/>
              <a:t>MTSU email account </a:t>
            </a:r>
            <a:endParaRPr lang="en-US" dirty="0" smtClean="0"/>
          </a:p>
          <a:p>
            <a:pPr lvl="1"/>
            <a:r>
              <a:rPr lang="en-US" dirty="0" smtClean="0"/>
              <a:t>provide your </a:t>
            </a:r>
            <a:r>
              <a:rPr lang="en-US" b="1" dirty="0" smtClean="0"/>
              <a:t>M#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Please be patient with your advisor in waiting for a response, he or she will respond in a timely manner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Contacting Your Advisor</a:t>
            </a:r>
            <a:endParaRPr lang="en-US" dirty="0"/>
          </a:p>
        </p:txBody>
      </p:sp>
      <p:pic>
        <p:nvPicPr>
          <p:cNvPr id="4" name="Slide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4191000"/>
          </a:xfrm>
        </p:spPr>
        <p:txBody>
          <a:bodyPr>
            <a:normAutofit/>
          </a:bodyPr>
          <a:lstStyle/>
          <a:p>
            <a:pPr marL="274320" lvl="1"/>
            <a:r>
              <a:rPr lang="en-US" dirty="0" smtClean="0"/>
              <a:t>A </a:t>
            </a:r>
            <a:r>
              <a:rPr lang="en-US" b="1" dirty="0"/>
              <a:t>Degree </a:t>
            </a:r>
            <a:r>
              <a:rPr lang="en-US" b="1" dirty="0" smtClean="0"/>
              <a:t>Evaluation </a:t>
            </a:r>
            <a:r>
              <a:rPr lang="en-US" dirty="0" smtClean="0"/>
              <a:t>allows you to review your progress towards graduation</a:t>
            </a:r>
          </a:p>
          <a:p>
            <a:endParaRPr lang="en-US" sz="1200" dirty="0" smtClean="0"/>
          </a:p>
          <a:p>
            <a:r>
              <a:rPr lang="en-US" dirty="0" smtClean="0"/>
              <a:t>You may also:</a:t>
            </a:r>
          </a:p>
          <a:p>
            <a:pPr lvl="1"/>
            <a:r>
              <a:rPr lang="en-US" dirty="0" smtClean="0"/>
              <a:t>Determine</a:t>
            </a:r>
            <a:r>
              <a:rPr lang="en-US" dirty="0"/>
              <a:t> </a:t>
            </a:r>
            <a:r>
              <a:rPr lang="en-US" dirty="0" smtClean="0"/>
              <a:t>status of substitutions</a:t>
            </a:r>
          </a:p>
          <a:p>
            <a:pPr lvl="1"/>
            <a:r>
              <a:rPr lang="en-US" dirty="0" smtClean="0"/>
              <a:t>Print copy of your transcript</a:t>
            </a:r>
          </a:p>
          <a:p>
            <a:pPr lvl="1"/>
            <a:r>
              <a:rPr lang="en-US" dirty="0" smtClean="0"/>
              <a:t>Determine when classes are offered</a:t>
            </a:r>
          </a:p>
          <a:p>
            <a:pPr lvl="1"/>
            <a:r>
              <a:rPr lang="en-US" dirty="0" smtClean="0"/>
              <a:t>Determine which classes still have openings</a:t>
            </a:r>
          </a:p>
          <a:p>
            <a:pPr lvl="1"/>
            <a:r>
              <a:rPr lang="en-US" dirty="0" smtClean="0"/>
              <a:t>Determine when you register</a:t>
            </a:r>
          </a:p>
          <a:p>
            <a:pPr lvl="1"/>
            <a:r>
              <a:rPr lang="en-US" dirty="0" smtClean="0"/>
              <a:t>Assess hold on your account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Pipeline</a:t>
            </a:r>
            <a:endParaRPr lang="en-US" dirty="0"/>
          </a:p>
        </p:txBody>
      </p:sp>
      <p:pic>
        <p:nvPicPr>
          <p:cNvPr id="4" name="Slide 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1420</TotalTime>
  <Words>1204</Words>
  <Application>Microsoft Office PowerPoint</Application>
  <PresentationFormat>On-screen Show (4:3)</PresentationFormat>
  <Paragraphs>229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Waveform</vt:lpstr>
      <vt:lpstr>Advising Workshop Fall 2012 Curriculum</vt:lpstr>
      <vt:lpstr>Who should be on which catalog?</vt:lpstr>
      <vt:lpstr>Meeting Graduation Requirements</vt:lpstr>
      <vt:lpstr>Role of Faculty Advisors</vt:lpstr>
      <vt:lpstr>Who is My Advisor?</vt:lpstr>
      <vt:lpstr>Minor Advisor</vt:lpstr>
      <vt:lpstr>Pre-Professional Advisor</vt:lpstr>
      <vt:lpstr>Contacting Your Advisor</vt:lpstr>
      <vt:lpstr>Pipeline</vt:lpstr>
      <vt:lpstr>Degree Evaluation Instructions</vt:lpstr>
      <vt:lpstr>When do I Register?</vt:lpstr>
      <vt:lpstr>Registration Holds</vt:lpstr>
      <vt:lpstr>Overload </vt:lpstr>
      <vt:lpstr>RODP Courses</vt:lpstr>
      <vt:lpstr>Closed Classes</vt:lpstr>
      <vt:lpstr>Course Substitutions</vt:lpstr>
      <vt:lpstr>Transferring Classes into MTSU</vt:lpstr>
      <vt:lpstr>Course Sequencing</vt:lpstr>
      <vt:lpstr>EXSC Summer Courses</vt:lpstr>
      <vt:lpstr>Course Sequencing</vt:lpstr>
      <vt:lpstr>Open Electives / Minor</vt:lpstr>
      <vt:lpstr>Internships</vt:lpstr>
      <vt:lpstr>Internships</vt:lpstr>
      <vt:lpstr>Upper Division/Intent to Graduate </vt:lpstr>
      <vt:lpstr>General Education &amp; Major Field Tests</vt:lpstr>
      <vt:lpstr>PowerPoint Presentation</vt:lpstr>
    </vt:vector>
  </TitlesOfParts>
  <Company>Middle Tennnessee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M. Coons</dc:creator>
  <cp:lastModifiedBy>Vaughn Barry</cp:lastModifiedBy>
  <cp:revision>126</cp:revision>
  <dcterms:created xsi:type="dcterms:W3CDTF">2011-10-25T01:04:52Z</dcterms:created>
  <dcterms:modified xsi:type="dcterms:W3CDTF">2014-09-09T15:38:38Z</dcterms:modified>
</cp:coreProperties>
</file>