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1" r:id="rId4"/>
    <p:sldId id="263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5C"/>
    <a:srgbClr val="002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06"/>
    <p:restoredTop sz="93427"/>
  </p:normalViewPr>
  <p:slideViewPr>
    <p:cSldViewPr snapToGrid="0" snapToObjects="1">
      <p:cViewPr varScale="1">
        <p:scale>
          <a:sx n="49" d="100"/>
          <a:sy n="49" d="100"/>
        </p:scale>
        <p:origin x="192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52B2F-6E71-3548-8115-B5308E1EBA12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FA3F6-7B1F-4D45-A73B-C3B50D8F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5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FA3F6-7B1F-4D45-A73B-C3B50D8F7E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4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FA3F6-7B1F-4D45-A73B-C3B50D8F7E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2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FA3F6-7B1F-4D45-A73B-C3B50D8F7E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0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FA3F6-7B1F-4D45-A73B-C3B50D8F7E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0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FA3F6-7B1F-4D45-A73B-C3B50D8F7E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5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9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5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1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8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5E022-4998-0446-BAD2-4FC75E64D369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3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jp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1443038"/>
            <a:ext cx="9998467" cy="1078735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Transforming the image of STEM careers for female middle and high school students across Tennessee</a:t>
            </a:r>
            <a:endParaRPr lang="en-US" sz="4200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19452-5D14-8C46-862B-64668B9500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779" y="5581691"/>
            <a:ext cx="2239788" cy="64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8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500" y="1320800"/>
            <a:ext cx="74803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WISTEM Center volunteers have been visiting the MTSU Day Care Lab for several years.  In the past we have shown the pre-K children (ages 3-5) simple yet engaging science experiments. This past semester, WISTEM women presented a several experiments using Colors as a theme. </a:t>
            </a:r>
          </a:p>
          <a:p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experiments performed by the kids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 Dye butterflies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Rainbow skittle art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Colorful Volcano </a:t>
            </a:r>
          </a:p>
          <a:p>
            <a:pPr lvl="0"/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solidFill>
                <a:srgbClr val="0027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3400" y="876300"/>
            <a:ext cx="1972876" cy="14788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9586E1-71A8-0B47-8924-E71B3EBE3C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09" y="3873094"/>
            <a:ext cx="1783246" cy="2377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07859A-109B-434C-99B9-9C1669D992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384" y="3873093"/>
            <a:ext cx="1783247" cy="2377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BE8242-8A44-7E4A-851B-7022770C0E1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260" y="3781551"/>
            <a:ext cx="3286539" cy="2464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F41309-7025-284E-9880-BC2BBDD9ADD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666" y="2546743"/>
            <a:ext cx="3525467" cy="26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236" y="1575667"/>
            <a:ext cx="58200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Our Strawberry DNA Extraction workshop allowed the participants to observe what DNA looks like to the human eye.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simple DNA extraction method uses everyday materials.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girls can then repeat this experiment at home with friends and family.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665167-9ADD-274B-B304-30698970A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510" y="1575667"/>
            <a:ext cx="5185243" cy="3345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81E02-6E81-C244-941A-E7C0F96C0C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414" y="5954139"/>
            <a:ext cx="2239788" cy="640878"/>
          </a:xfrm>
          <a:prstGeom prst="rect">
            <a:avLst/>
          </a:prstGeom>
        </p:spPr>
      </p:pic>
      <p:pic>
        <p:nvPicPr>
          <p:cNvPr id="1034" name="Picture 10" descr="What does DNA taste like? An investigation | Boing Boing">
            <a:extLst>
              <a:ext uri="{FF2B5EF4-FFF2-40B4-BE49-F238E27FC236}">
                <a16:creationId xmlns:a16="http://schemas.microsoft.com/office/drawing/2014/main" id="{15BB6150-4936-7842-85B0-0330EC28B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7" y="5096889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89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94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777477" y="-395545"/>
            <a:ext cx="2220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481E02-6E81-C244-941A-E7C0F96C0C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414" y="5954139"/>
            <a:ext cx="2239788" cy="64087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9E48D5-5922-0444-8633-01BDA71FD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4" y="3670683"/>
            <a:ext cx="45339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2030711-11EE-2346-B710-1FD033171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3" y="1281267"/>
            <a:ext cx="3288190" cy="219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CB1B387C-0A89-9B49-A474-B835FB4CF45A}"/>
              </a:ext>
            </a:extLst>
          </p:cNvPr>
          <p:cNvSpPr/>
          <p:nvPr/>
        </p:nvSpPr>
        <p:spPr>
          <a:xfrm>
            <a:off x="98081" y="66678"/>
            <a:ext cx="3412494" cy="18966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574D20-54F4-3C47-8BA7-19708C76042E}"/>
              </a:ext>
            </a:extLst>
          </p:cNvPr>
          <p:cNvSpPr txBox="1"/>
          <p:nvPr/>
        </p:nvSpPr>
        <p:spPr>
          <a:xfrm rot="20323447">
            <a:off x="649911" y="597956"/>
            <a:ext cx="2509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No one told me I could go to college.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796A348B-9339-4644-9C91-F3BAB5430668}"/>
              </a:ext>
            </a:extLst>
          </p:cNvPr>
          <p:cNvSpPr/>
          <p:nvPr/>
        </p:nvSpPr>
        <p:spPr>
          <a:xfrm>
            <a:off x="4973926" y="283802"/>
            <a:ext cx="3582601" cy="216488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A112D9-884A-8043-A3F6-6141AB6D20F2}"/>
              </a:ext>
            </a:extLst>
          </p:cNvPr>
          <p:cNvSpPr txBox="1"/>
          <p:nvPr/>
        </p:nvSpPr>
        <p:spPr>
          <a:xfrm rot="241617">
            <a:off x="5897864" y="833223"/>
            <a:ext cx="2112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Can I do science with the skittles again?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8C296EEA-1635-7E4C-956D-C4458CA94F4C}"/>
              </a:ext>
            </a:extLst>
          </p:cNvPr>
          <p:cNvSpPr/>
          <p:nvPr/>
        </p:nvSpPr>
        <p:spPr>
          <a:xfrm>
            <a:off x="7821047" y="3599679"/>
            <a:ext cx="4034118" cy="21648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D5B742-9053-AA47-8C60-9D9F78C54C18}"/>
              </a:ext>
            </a:extLst>
          </p:cNvPr>
          <p:cNvSpPr txBox="1"/>
          <p:nvPr/>
        </p:nvSpPr>
        <p:spPr>
          <a:xfrm>
            <a:off x="8940026" y="4110102"/>
            <a:ext cx="2198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This was cool, I didn’t know strawberries had DNA</a:t>
            </a:r>
          </a:p>
        </p:txBody>
      </p:sp>
      <p:pic>
        <p:nvPicPr>
          <p:cNvPr id="20" name="Picture 2" descr="Erupting Play Dough - Mess for Less | Playdough, Milk and vinegar, Dough">
            <a:extLst>
              <a:ext uri="{FF2B5EF4-FFF2-40B4-BE49-F238E27FC236}">
                <a16:creationId xmlns:a16="http://schemas.microsoft.com/office/drawing/2014/main" id="{DFD87FE8-C58A-C24A-B0B9-7ABBA8D7B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165" y="2711983"/>
            <a:ext cx="2690143" cy="179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FE595DB9-CBB6-364B-B1FF-AC1DF26920AA}"/>
              </a:ext>
            </a:extLst>
          </p:cNvPr>
          <p:cNvSpPr/>
          <p:nvPr/>
        </p:nvSpPr>
        <p:spPr>
          <a:xfrm rot="686487">
            <a:off x="1208133" y="1892049"/>
            <a:ext cx="3513528" cy="19146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0EDBF8-566F-5645-AEFB-35B0ED03E9E6}"/>
              </a:ext>
            </a:extLst>
          </p:cNvPr>
          <p:cNvSpPr txBox="1"/>
          <p:nvPr/>
        </p:nvSpPr>
        <p:spPr>
          <a:xfrm rot="576375">
            <a:off x="1641934" y="2435927"/>
            <a:ext cx="264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Woah science is fun! Can you do that again?</a:t>
            </a:r>
          </a:p>
        </p:txBody>
      </p:sp>
    </p:spTree>
    <p:extLst>
      <p:ext uri="{BB962C8B-B14F-4D97-AF65-F5344CB8AC3E}">
        <p14:creationId xmlns:p14="http://schemas.microsoft.com/office/powerpoint/2010/main" val="260749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521" y="1069971"/>
            <a:ext cx="576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WISTEM Center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298" y="1198288"/>
            <a:ext cx="3186394" cy="21928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05323B-A867-2F4D-BAB2-ADCF5AB07F98}"/>
              </a:ext>
            </a:extLst>
          </p:cNvPr>
          <p:cNvSpPr/>
          <p:nvPr/>
        </p:nvSpPr>
        <p:spPr>
          <a:xfrm>
            <a:off x="732442" y="1531636"/>
            <a:ext cx="981925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programs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93700" lvl="1" indent="-3937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Development</a:t>
            </a:r>
          </a:p>
          <a:p>
            <a:pPr marL="393700" lvl="1" indent="-3937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EYH</a:t>
            </a:r>
          </a:p>
          <a:p>
            <a:pPr marL="393700" lvl="1" indent="-3937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Daycare Lab Science</a:t>
            </a:r>
          </a:p>
          <a:p>
            <a:pPr marL="393700" lvl="1" indent="-3937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Chocolate Challenge</a:t>
            </a:r>
          </a:p>
          <a:p>
            <a:pPr marL="393700" lvl="1" indent="-3937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Dinner with accomplished speakers</a:t>
            </a:r>
          </a:p>
          <a:p>
            <a:pPr marL="393700" lvl="1" indent="-3937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Mentoring high school students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Award for Diversity and Inclusion Initiative of the Year from the Nashville Technology Council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150th Anniversary of the Periodic Table at the 2019 TSTA 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Pacifichem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Congress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 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A54CB0-CBA8-8E40-B218-C6024CB9D0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414" y="5954139"/>
            <a:ext cx="2239788" cy="640878"/>
          </a:xfrm>
          <a:prstGeom prst="rect">
            <a:avLst/>
          </a:prstGeom>
        </p:spPr>
      </p:pic>
      <p:pic>
        <p:nvPicPr>
          <p:cNvPr id="1026" name="Picture 2" descr="Accepting the NTC Award">
            <a:extLst>
              <a:ext uri="{FF2B5EF4-FFF2-40B4-BE49-F238E27FC236}">
                <a16:creationId xmlns:a16="http://schemas.microsoft.com/office/drawing/2014/main" id="{DE60C302-7FAD-074B-AB1A-1CB0FF6A4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013" y="1198288"/>
            <a:ext cx="2923751" cy="219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06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224</Words>
  <Application>Microsoft Macintosh PowerPoint</Application>
  <PresentationFormat>Widescreen</PresentationFormat>
  <Paragraphs>40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Avenir Heavy</vt:lpstr>
      <vt:lpstr>Calibri</vt:lpstr>
      <vt:lpstr>Calibri Light</vt:lpstr>
      <vt:lpstr>Comic Sans MS</vt:lpstr>
      <vt:lpstr>Times New Roman</vt:lpstr>
      <vt:lpstr>Office Theme</vt:lpstr>
      <vt:lpstr>Transforming the image of STEM careers for female middle and high school students across Tennessee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Microsoft Office User</dc:creator>
  <cp:lastModifiedBy>Nicole  Gammons</cp:lastModifiedBy>
  <cp:revision>134</cp:revision>
  <dcterms:created xsi:type="dcterms:W3CDTF">2020-09-10T13:30:40Z</dcterms:created>
  <dcterms:modified xsi:type="dcterms:W3CDTF">2020-11-21T13:50:17Z</dcterms:modified>
</cp:coreProperties>
</file>