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07e6caae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07e6caae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just with students, but with campus centers, staff, faculty, etc.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07e6caae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07e6caae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07e6caae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07e6caae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07e6caae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07e6caae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07e6caae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07e6caae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nacada.ksu.edu/Resources/Clearinghouse/View-Articles/Effective-communication-in-academic-advising.aspx" TargetMode="External"/><Relationship Id="rId4" Type="http://schemas.openxmlformats.org/officeDocument/2006/relationships/hyperlink" Target="https://www.nacada.ksu.edu/Resources/Academic-Advising-Today/View-Articles/Adapting-Solution-Focused-Questioning-into-Advising.aspx" TargetMode="External"/><Relationship Id="rId11" Type="http://schemas.openxmlformats.org/officeDocument/2006/relationships/hyperlink" Target="https://www.nacada.ksu.edu/Portals/0/Webinars/documents/DW65%20HANDOUT.pdf" TargetMode="External"/><Relationship Id="rId10" Type="http://schemas.openxmlformats.org/officeDocument/2006/relationships/hyperlink" Target="https://www.nacada.ksu.edu/Portals/0/Resources/Publications/documents/59.%20Building%20college%20knowledge%20-%20YES.pdf" TargetMode="External"/><Relationship Id="rId9" Type="http://schemas.openxmlformats.org/officeDocument/2006/relationships/hyperlink" Target="http://www.mtsu.edu/academic-advising" TargetMode="External"/><Relationship Id="rId5" Type="http://schemas.openxmlformats.org/officeDocument/2006/relationships/hyperlink" Target="https://www.nacada.ksu.edu/Portals/0/Resources/Clearinghouse/Documents/C202-H01.docx" TargetMode="External"/><Relationship Id="rId6" Type="http://schemas.openxmlformats.org/officeDocument/2006/relationships/hyperlink" Target="https://nacadajournal.org/doi/pdf/10.12930/0271-9517-31.2.22" TargetMode="External"/><Relationship Id="rId7" Type="http://schemas.openxmlformats.org/officeDocument/2006/relationships/hyperlink" Target="https://www.nacada.ksu.edu/Resources/Clearinghouse/View-Articles/Tips-on-making-effective-referrals.aspx" TargetMode="External"/><Relationship Id="rId8" Type="http://schemas.openxmlformats.org/officeDocument/2006/relationships/hyperlink" Target="https://www.nacada.ksu.edu/Resources/Academic-Advising-Today/View-Articles/How-to-Make-Effective-Referrals-A-Three-Step-Framework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3650" y="1999989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Effective is Your Communication?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6750" y="3022399"/>
            <a:ext cx="4870500" cy="6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Across Centers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90250" y="526350"/>
            <a:ext cx="7122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“The characteristics of being a good communicator as well as genuine and caring are conducive to productive advising sessions and result in successful student outcomes.”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Hughey, </a:t>
            </a:r>
            <a:r>
              <a:rPr i="1" lang="en" sz="1800"/>
              <a:t>Nacada Journal </a:t>
            </a:r>
            <a:r>
              <a:rPr lang="en" sz="1800"/>
              <a:t>(2011)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2232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a conversation!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973600"/>
            <a:ext cx="8520600" cy="3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Roundtable discussion of best practices and areas of concern for communication with students</a:t>
            </a:r>
            <a:endParaRPr/>
          </a:p>
          <a:p>
            <a:pPr indent="-3238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Referrals</a:t>
            </a:r>
            <a:endParaRPr sz="1500"/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Campaigns and appointments</a:t>
            </a:r>
            <a:endParaRPr sz="1500"/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Building trust and relationships </a:t>
            </a:r>
            <a:endParaRPr sz="15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i="1" lang="en"/>
              <a:t>Share with the room</a:t>
            </a:r>
            <a:endParaRPr i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Roundtable discussion of</a:t>
            </a:r>
            <a:r>
              <a:rPr lang="en"/>
              <a:t> best practices and areas of concern for communication across departments/resources</a:t>
            </a:r>
            <a:endParaRPr/>
          </a:p>
          <a:p>
            <a:pPr indent="-32385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Resources used</a:t>
            </a:r>
            <a:endParaRPr sz="1500"/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Strategies for connecting them with students</a:t>
            </a:r>
            <a:endParaRPr sz="1500"/>
          </a:p>
          <a:p>
            <a:pPr indent="-3238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Networking and building relationships </a:t>
            </a:r>
            <a:endParaRPr sz="15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i="1" lang="en"/>
              <a:t>Share with the room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250" y="0"/>
            <a:ext cx="73879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type="title"/>
          </p:nvPr>
        </p:nvSpPr>
        <p:spPr>
          <a:xfrm>
            <a:off x="0" y="1754475"/>
            <a:ext cx="1860600" cy="20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Best Practices: </a:t>
            </a:r>
            <a:r>
              <a:rPr lang="en" sz="2400"/>
              <a:t>Communicating</a:t>
            </a:r>
            <a:r>
              <a:rPr lang="en" sz="2400"/>
              <a:t> with Students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76200" y="1624250"/>
            <a:ext cx="1930200" cy="20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Best Practices: Communicating Across Campus</a:t>
            </a:r>
            <a:endParaRPr sz="24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774" y="55350"/>
            <a:ext cx="7278226" cy="508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2644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 Communication: Best Practices Resources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09075"/>
            <a:ext cx="8520600" cy="28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https://www.nacada.ksu.edu/Resources/Clearinghouse/View-Articles/Effective-communication-in-academic-advising.aspx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https://www.nacada.ksu.edu/Resources/Academic-Advising-Today/View-Articles/Adapting-Solution-Focused-Questioning-into-Advising.aspx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https://www.nacada.ksu.edu/Portals/0/Resources/Clearinghouse/Documents/C202-H01.docx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https://nacadajournal.org/doi/pdf/10.12930/0271-9517-31.2.22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https://www.nacada.ksu.edu/Resources/Clearinghouse/View-Articles/Tips-on-making-effective-referrals.aspx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https://www.nacada.ksu.edu/Resources/Academic-Advising-Today/View-Articles/How-to-Make-Effective-Referrals-A-Three-Step-Framework.aspx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9"/>
              </a:rPr>
              <a:t>http://www.mtsu.edu/academic-advising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10"/>
              </a:rPr>
              <a:t>https://www.nacada.ksu.edu/Portals/0/Resources/Publications/documents/59.%20Building%20college%20knowledge%20-%20YES.pdf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11"/>
              </a:rPr>
              <a:t>https://www.nacada.ksu.edu/Portals/0/Webinars/documents/DW65%20HANDOUT.pdf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