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AFB5A-1044-462B-93BA-4AD0F0BA5238}" v="15" dt="2021-05-21T20:36:05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assaro" userId="806fc590-3567-4223-b66d-0d7c099b03f2" providerId="ADAL" clId="{1E7AFB5A-1044-462B-93BA-4AD0F0BA5238}"/>
    <pc:docChg chg="undo custSel addSld modSld">
      <pc:chgData name="Chris Massaro" userId="806fc590-3567-4223-b66d-0d7c099b03f2" providerId="ADAL" clId="{1E7AFB5A-1044-462B-93BA-4AD0F0BA5238}" dt="2021-05-21T20:41:18.421" v="395" actId="20577"/>
      <pc:docMkLst>
        <pc:docMk/>
      </pc:docMkLst>
      <pc:sldChg chg="addSp delSp modSp mod setBg">
        <pc:chgData name="Chris Massaro" userId="806fc590-3567-4223-b66d-0d7c099b03f2" providerId="ADAL" clId="{1E7AFB5A-1044-462B-93BA-4AD0F0BA5238}" dt="2021-05-21T20:26:08.159" v="175" actId="26606"/>
        <pc:sldMkLst>
          <pc:docMk/>
          <pc:sldMk cId="3461577787" sldId="256"/>
        </pc:sldMkLst>
        <pc:spChg chg="mod">
          <ac:chgData name="Chris Massaro" userId="806fc590-3567-4223-b66d-0d7c099b03f2" providerId="ADAL" clId="{1E7AFB5A-1044-462B-93BA-4AD0F0BA5238}" dt="2021-05-21T20:26:08.159" v="175" actId="26606"/>
          <ac:spMkLst>
            <pc:docMk/>
            <pc:sldMk cId="3461577787" sldId="256"/>
            <ac:spMk id="2" creationId="{16FDA8FA-1C1E-479B-9796-017626B55DAD}"/>
          </ac:spMkLst>
        </pc:spChg>
        <pc:spChg chg="mod">
          <ac:chgData name="Chris Massaro" userId="806fc590-3567-4223-b66d-0d7c099b03f2" providerId="ADAL" clId="{1E7AFB5A-1044-462B-93BA-4AD0F0BA5238}" dt="2021-05-21T20:26:08.159" v="175" actId="26606"/>
          <ac:spMkLst>
            <pc:docMk/>
            <pc:sldMk cId="3461577787" sldId="256"/>
            <ac:spMk id="3" creationId="{A8CE6326-FCCF-4C1E-AD70-FD8F8278E021}"/>
          </ac:spMkLst>
        </pc:spChg>
        <pc:picChg chg="add del mod">
          <ac:chgData name="Chris Massaro" userId="806fc590-3567-4223-b66d-0d7c099b03f2" providerId="ADAL" clId="{1E7AFB5A-1044-462B-93BA-4AD0F0BA5238}" dt="2021-05-21T20:24:13.752" v="168" actId="478"/>
          <ac:picMkLst>
            <pc:docMk/>
            <pc:sldMk cId="3461577787" sldId="256"/>
            <ac:picMk id="5" creationId="{299CA78C-7A68-458A-904B-C73EDD1E5C7E}"/>
          </ac:picMkLst>
        </pc:picChg>
        <pc:picChg chg="add mod">
          <ac:chgData name="Chris Massaro" userId="806fc590-3567-4223-b66d-0d7c099b03f2" providerId="ADAL" clId="{1E7AFB5A-1044-462B-93BA-4AD0F0BA5238}" dt="2021-05-21T20:26:08.159" v="175" actId="26606"/>
          <ac:picMkLst>
            <pc:docMk/>
            <pc:sldMk cId="3461577787" sldId="256"/>
            <ac:picMk id="7" creationId="{1B61730A-D794-43B2-8FBC-1AC5DF2C3A7B}"/>
          </ac:picMkLst>
        </pc:picChg>
      </pc:sldChg>
      <pc:sldChg chg="addSp modSp mod">
        <pc:chgData name="Chris Massaro" userId="806fc590-3567-4223-b66d-0d7c099b03f2" providerId="ADAL" clId="{1E7AFB5A-1044-462B-93BA-4AD0F0BA5238}" dt="2021-05-21T20:23:38.446" v="164" actId="1076"/>
        <pc:sldMkLst>
          <pc:docMk/>
          <pc:sldMk cId="1458838796" sldId="257"/>
        </pc:sldMkLst>
        <pc:spChg chg="mod">
          <ac:chgData name="Chris Massaro" userId="806fc590-3567-4223-b66d-0d7c099b03f2" providerId="ADAL" clId="{1E7AFB5A-1044-462B-93BA-4AD0F0BA5238}" dt="2021-05-21T19:52:10.144" v="0"/>
          <ac:spMkLst>
            <pc:docMk/>
            <pc:sldMk cId="1458838796" sldId="257"/>
            <ac:spMk id="2" creationId="{76A4E483-E385-4871-A0A5-B5912B732819}"/>
          </ac:spMkLst>
        </pc:spChg>
        <pc:spChg chg="mod">
          <ac:chgData name="Chris Massaro" userId="806fc590-3567-4223-b66d-0d7c099b03f2" providerId="ADAL" clId="{1E7AFB5A-1044-462B-93BA-4AD0F0BA5238}" dt="2021-05-21T20:16:35.560" v="106" actId="1076"/>
          <ac:spMkLst>
            <pc:docMk/>
            <pc:sldMk cId="1458838796" sldId="257"/>
            <ac:spMk id="3" creationId="{01E6B301-B46B-4493-9C44-47ACB5C0AFFB}"/>
          </ac:spMkLst>
        </pc:spChg>
        <pc:picChg chg="add mod ord">
          <ac:chgData name="Chris Massaro" userId="806fc590-3567-4223-b66d-0d7c099b03f2" providerId="ADAL" clId="{1E7AFB5A-1044-462B-93BA-4AD0F0BA5238}" dt="2021-05-21T20:23:38.446" v="164" actId="1076"/>
          <ac:picMkLst>
            <pc:docMk/>
            <pc:sldMk cId="1458838796" sldId="257"/>
            <ac:picMk id="5" creationId="{7ACBC18E-1322-4B97-BE68-E7CD018443EA}"/>
          </ac:picMkLst>
        </pc:picChg>
        <pc:picChg chg="add mod">
          <ac:chgData name="Chris Massaro" userId="806fc590-3567-4223-b66d-0d7c099b03f2" providerId="ADAL" clId="{1E7AFB5A-1044-462B-93BA-4AD0F0BA5238}" dt="2021-05-21T20:22:44.105" v="160" actId="1076"/>
          <ac:picMkLst>
            <pc:docMk/>
            <pc:sldMk cId="1458838796" sldId="257"/>
            <ac:picMk id="7" creationId="{26C26B6C-3B51-43FE-BF60-4E8D7273114E}"/>
          </ac:picMkLst>
        </pc:picChg>
        <pc:picChg chg="add mod">
          <ac:chgData name="Chris Massaro" userId="806fc590-3567-4223-b66d-0d7c099b03f2" providerId="ADAL" clId="{1E7AFB5A-1044-462B-93BA-4AD0F0BA5238}" dt="2021-05-21T20:22:58.646" v="163" actId="1076"/>
          <ac:picMkLst>
            <pc:docMk/>
            <pc:sldMk cId="1458838796" sldId="257"/>
            <ac:picMk id="9" creationId="{86D6A59D-EB9C-45A0-8746-2809891DA493}"/>
          </ac:picMkLst>
        </pc:picChg>
        <pc:picChg chg="add mod">
          <ac:chgData name="Chris Massaro" userId="806fc590-3567-4223-b66d-0d7c099b03f2" providerId="ADAL" clId="{1E7AFB5A-1044-462B-93BA-4AD0F0BA5238}" dt="2021-05-21T20:22:48.199" v="161" actId="1076"/>
          <ac:picMkLst>
            <pc:docMk/>
            <pc:sldMk cId="1458838796" sldId="257"/>
            <ac:picMk id="11" creationId="{2464015F-3F6D-4A1B-8761-8A68A170DA9F}"/>
          </ac:picMkLst>
        </pc:picChg>
      </pc:sldChg>
      <pc:sldChg chg="modSp mod">
        <pc:chgData name="Chris Massaro" userId="806fc590-3567-4223-b66d-0d7c099b03f2" providerId="ADAL" clId="{1E7AFB5A-1044-462B-93BA-4AD0F0BA5238}" dt="2021-05-21T19:52:10.277" v="2" actId="27636"/>
        <pc:sldMkLst>
          <pc:docMk/>
          <pc:sldMk cId="2810929016" sldId="258"/>
        </pc:sldMkLst>
        <pc:spChg chg="mod">
          <ac:chgData name="Chris Massaro" userId="806fc590-3567-4223-b66d-0d7c099b03f2" providerId="ADAL" clId="{1E7AFB5A-1044-462B-93BA-4AD0F0BA5238}" dt="2021-05-21T19:52:10.144" v="0"/>
          <ac:spMkLst>
            <pc:docMk/>
            <pc:sldMk cId="2810929016" sldId="258"/>
            <ac:spMk id="2" creationId="{9844C95D-5E9C-4014-9FAE-4125459F4EC0}"/>
          </ac:spMkLst>
        </pc:spChg>
        <pc:spChg chg="mod">
          <ac:chgData name="Chris Massaro" userId="806fc590-3567-4223-b66d-0d7c099b03f2" providerId="ADAL" clId="{1E7AFB5A-1044-462B-93BA-4AD0F0BA5238}" dt="2021-05-21T19:52:10.277" v="2" actId="27636"/>
          <ac:spMkLst>
            <pc:docMk/>
            <pc:sldMk cId="2810929016" sldId="258"/>
            <ac:spMk id="3" creationId="{2849C408-D1E1-4454-A27C-7D7E15B2B418}"/>
          </ac:spMkLst>
        </pc:spChg>
      </pc:sldChg>
      <pc:sldChg chg="modSp mod">
        <pc:chgData name="Chris Massaro" userId="806fc590-3567-4223-b66d-0d7c099b03f2" providerId="ADAL" clId="{1E7AFB5A-1044-462B-93BA-4AD0F0BA5238}" dt="2021-05-21T20:26:51.223" v="183" actId="1076"/>
        <pc:sldMkLst>
          <pc:docMk/>
          <pc:sldMk cId="1364269327" sldId="259"/>
        </pc:sldMkLst>
        <pc:spChg chg="mod">
          <ac:chgData name="Chris Massaro" userId="806fc590-3567-4223-b66d-0d7c099b03f2" providerId="ADAL" clId="{1E7AFB5A-1044-462B-93BA-4AD0F0BA5238}" dt="2021-05-21T20:26:43.956" v="182" actId="1076"/>
          <ac:spMkLst>
            <pc:docMk/>
            <pc:sldMk cId="1364269327" sldId="259"/>
            <ac:spMk id="2" creationId="{98F829C0-E6E0-4F2E-8F2A-221666020245}"/>
          </ac:spMkLst>
        </pc:spChg>
        <pc:picChg chg="mod">
          <ac:chgData name="Chris Massaro" userId="806fc590-3567-4223-b66d-0d7c099b03f2" providerId="ADAL" clId="{1E7AFB5A-1044-462B-93BA-4AD0F0BA5238}" dt="2021-05-21T20:26:36.567" v="180" actId="1076"/>
          <ac:picMkLst>
            <pc:docMk/>
            <pc:sldMk cId="1364269327" sldId="259"/>
            <ac:picMk id="11" creationId="{8B0F7CF4-FF4F-41E6-8573-34A660FB7A1B}"/>
          </ac:picMkLst>
        </pc:picChg>
        <pc:picChg chg="mod">
          <ac:chgData name="Chris Massaro" userId="806fc590-3567-4223-b66d-0d7c099b03f2" providerId="ADAL" clId="{1E7AFB5A-1044-462B-93BA-4AD0F0BA5238}" dt="2021-05-21T20:26:51.223" v="183" actId="1076"/>
          <ac:picMkLst>
            <pc:docMk/>
            <pc:sldMk cId="1364269327" sldId="259"/>
            <ac:picMk id="12" creationId="{2A65B95F-2435-41FD-A175-2529777E29A3}"/>
          </ac:picMkLst>
        </pc:picChg>
      </pc:sldChg>
      <pc:sldChg chg="addSp modSp mod setBg">
        <pc:chgData name="Chris Massaro" userId="806fc590-3567-4223-b66d-0d7c099b03f2" providerId="ADAL" clId="{1E7AFB5A-1044-462B-93BA-4AD0F0BA5238}" dt="2021-05-21T20:32:29.627" v="313" actId="255"/>
        <pc:sldMkLst>
          <pc:docMk/>
          <pc:sldMk cId="1208222673" sldId="260"/>
        </pc:sldMkLst>
        <pc:spChg chg="mod">
          <ac:chgData name="Chris Massaro" userId="806fc590-3567-4223-b66d-0d7c099b03f2" providerId="ADAL" clId="{1E7AFB5A-1044-462B-93BA-4AD0F0BA5238}" dt="2021-05-21T20:27:48.943" v="189" actId="26606"/>
          <ac:spMkLst>
            <pc:docMk/>
            <pc:sldMk cId="1208222673" sldId="260"/>
            <ac:spMk id="2" creationId="{2727EB9D-638B-4353-A66C-6D6E35EE28C4}"/>
          </ac:spMkLst>
        </pc:spChg>
        <pc:spChg chg="mod">
          <ac:chgData name="Chris Massaro" userId="806fc590-3567-4223-b66d-0d7c099b03f2" providerId="ADAL" clId="{1E7AFB5A-1044-462B-93BA-4AD0F0BA5238}" dt="2021-05-21T20:32:29.627" v="313" actId="255"/>
          <ac:spMkLst>
            <pc:docMk/>
            <pc:sldMk cId="1208222673" sldId="260"/>
            <ac:spMk id="3" creationId="{F2859279-183E-40D6-B413-8FA82FCFB706}"/>
          </ac:spMkLst>
        </pc:spChg>
        <pc:picChg chg="add mod">
          <ac:chgData name="Chris Massaro" userId="806fc590-3567-4223-b66d-0d7c099b03f2" providerId="ADAL" clId="{1E7AFB5A-1044-462B-93BA-4AD0F0BA5238}" dt="2021-05-21T20:27:48.943" v="189" actId="26606"/>
          <ac:picMkLst>
            <pc:docMk/>
            <pc:sldMk cId="1208222673" sldId="260"/>
            <ac:picMk id="5" creationId="{59F1AA26-EA35-40FF-8492-E16FBF2E3288}"/>
          </ac:picMkLst>
        </pc:picChg>
      </pc:sldChg>
      <pc:sldChg chg="addSp delSp modSp mod">
        <pc:chgData name="Chris Massaro" userId="806fc590-3567-4223-b66d-0d7c099b03f2" providerId="ADAL" clId="{1E7AFB5A-1044-462B-93BA-4AD0F0BA5238}" dt="2021-05-21T20:41:18.421" v="395" actId="20577"/>
        <pc:sldMkLst>
          <pc:docMk/>
          <pc:sldMk cId="3209222149" sldId="261"/>
        </pc:sldMkLst>
        <pc:spChg chg="mod">
          <ac:chgData name="Chris Massaro" userId="806fc590-3567-4223-b66d-0d7c099b03f2" providerId="ADAL" clId="{1E7AFB5A-1044-462B-93BA-4AD0F0BA5238}" dt="2021-05-21T19:52:10.144" v="0"/>
          <ac:spMkLst>
            <pc:docMk/>
            <pc:sldMk cId="3209222149" sldId="261"/>
            <ac:spMk id="2" creationId="{8EB1A18F-1C0D-4E17-BFEA-61D2CDE66451}"/>
          </ac:spMkLst>
        </pc:spChg>
        <pc:spChg chg="mod">
          <ac:chgData name="Chris Massaro" userId="806fc590-3567-4223-b66d-0d7c099b03f2" providerId="ADAL" clId="{1E7AFB5A-1044-462B-93BA-4AD0F0BA5238}" dt="2021-05-21T20:41:18.421" v="395" actId="20577"/>
          <ac:spMkLst>
            <pc:docMk/>
            <pc:sldMk cId="3209222149" sldId="261"/>
            <ac:spMk id="3" creationId="{564A26AF-F90F-4025-9586-B9ED467CEAD6}"/>
          </ac:spMkLst>
        </pc:spChg>
        <pc:graphicFrameChg chg="add del mod">
          <ac:chgData name="Chris Massaro" userId="806fc590-3567-4223-b66d-0d7c099b03f2" providerId="ADAL" clId="{1E7AFB5A-1044-462B-93BA-4AD0F0BA5238}" dt="2021-05-21T20:00:58.477" v="11" actId="478"/>
          <ac:graphicFrameMkLst>
            <pc:docMk/>
            <pc:sldMk cId="3209222149" sldId="261"/>
            <ac:graphicFrameMk id="4" creationId="{B26C1F54-1D13-4CD1-931F-AC18E66D1208}"/>
          </ac:graphicFrameMkLst>
        </pc:graphicFrameChg>
        <pc:picChg chg="add del mod">
          <ac:chgData name="Chris Massaro" userId="806fc590-3567-4223-b66d-0d7c099b03f2" providerId="ADAL" clId="{1E7AFB5A-1044-462B-93BA-4AD0F0BA5238}" dt="2021-05-21T20:00:46.314" v="10" actId="931"/>
          <ac:picMkLst>
            <pc:docMk/>
            <pc:sldMk cId="3209222149" sldId="261"/>
            <ac:picMk id="6" creationId="{990F088C-E273-42DD-A4B1-34C03EA8158A}"/>
          </ac:picMkLst>
        </pc:picChg>
        <pc:picChg chg="add mod">
          <ac:chgData name="Chris Massaro" userId="806fc590-3567-4223-b66d-0d7c099b03f2" providerId="ADAL" clId="{1E7AFB5A-1044-462B-93BA-4AD0F0BA5238}" dt="2021-05-21T20:04:13.432" v="61" actId="14100"/>
          <ac:picMkLst>
            <pc:docMk/>
            <pc:sldMk cId="3209222149" sldId="261"/>
            <ac:picMk id="8" creationId="{330B61E0-2435-4937-86FA-430552707645}"/>
          </ac:picMkLst>
        </pc:picChg>
        <pc:picChg chg="add mod">
          <ac:chgData name="Chris Massaro" userId="806fc590-3567-4223-b66d-0d7c099b03f2" providerId="ADAL" clId="{1E7AFB5A-1044-462B-93BA-4AD0F0BA5238}" dt="2021-05-21T20:04:21.467" v="63" actId="1076"/>
          <ac:picMkLst>
            <pc:docMk/>
            <pc:sldMk cId="3209222149" sldId="261"/>
            <ac:picMk id="10" creationId="{2C2B379E-8367-44F9-84D3-0DC3650C54E4}"/>
          </ac:picMkLst>
        </pc:picChg>
        <pc:picChg chg="add mod">
          <ac:chgData name="Chris Massaro" userId="806fc590-3567-4223-b66d-0d7c099b03f2" providerId="ADAL" clId="{1E7AFB5A-1044-462B-93BA-4AD0F0BA5238}" dt="2021-05-21T20:04:30.919" v="68" actId="14100"/>
          <ac:picMkLst>
            <pc:docMk/>
            <pc:sldMk cId="3209222149" sldId="261"/>
            <ac:picMk id="12" creationId="{384F185F-2E4C-4060-BDEF-2C5A7E556450}"/>
          </ac:picMkLst>
        </pc:picChg>
      </pc:sldChg>
      <pc:sldChg chg="addSp delSp modSp new mod setBg setClrOvrMap">
        <pc:chgData name="Chris Massaro" userId="806fc590-3567-4223-b66d-0d7c099b03f2" providerId="ADAL" clId="{1E7AFB5A-1044-462B-93BA-4AD0F0BA5238}" dt="2021-05-21T20:37:04.917" v="380" actId="1076"/>
        <pc:sldMkLst>
          <pc:docMk/>
          <pc:sldMk cId="2307610512" sldId="262"/>
        </pc:sldMkLst>
        <pc:spChg chg="mod">
          <ac:chgData name="Chris Massaro" userId="806fc590-3567-4223-b66d-0d7c099b03f2" providerId="ADAL" clId="{1E7AFB5A-1044-462B-93BA-4AD0F0BA5238}" dt="2021-05-21T20:37:04.917" v="380" actId="1076"/>
          <ac:spMkLst>
            <pc:docMk/>
            <pc:sldMk cId="2307610512" sldId="262"/>
            <ac:spMk id="2" creationId="{2FFACDF6-A5B2-4474-A2F7-36230B8492D0}"/>
          </ac:spMkLst>
        </pc:spChg>
        <pc:spChg chg="add del">
          <ac:chgData name="Chris Massaro" userId="806fc590-3567-4223-b66d-0d7c099b03f2" providerId="ADAL" clId="{1E7AFB5A-1044-462B-93BA-4AD0F0BA5238}" dt="2021-05-21T20:35:03.835" v="358" actId="26606"/>
          <ac:spMkLst>
            <pc:docMk/>
            <pc:sldMk cId="2307610512" sldId="262"/>
            <ac:spMk id="3" creationId="{46D56D0A-6133-4F35-9F2A-92FC7B570E42}"/>
          </ac:spMkLst>
        </pc:spChg>
        <pc:spChg chg="del">
          <ac:chgData name="Chris Massaro" userId="806fc590-3567-4223-b66d-0d7c099b03f2" providerId="ADAL" clId="{1E7AFB5A-1044-462B-93BA-4AD0F0BA5238}" dt="2021-05-21T20:34:28.494" v="346" actId="931"/>
          <ac:spMkLst>
            <pc:docMk/>
            <pc:sldMk cId="2307610512" sldId="262"/>
            <ac:spMk id="4" creationId="{D6B55F58-2BCA-4EE4-8D07-5B4B89A78C56}"/>
          </ac:spMkLst>
        </pc:spChg>
        <pc:spChg chg="add del mod">
          <ac:chgData name="Chris Massaro" userId="806fc590-3567-4223-b66d-0d7c099b03f2" providerId="ADAL" clId="{1E7AFB5A-1044-462B-93BA-4AD0F0BA5238}" dt="2021-05-21T20:36:05.835" v="368" actId="931"/>
          <ac:spMkLst>
            <pc:docMk/>
            <pc:sldMk cId="2307610512" sldId="262"/>
            <ac:spMk id="8" creationId="{10FB1014-663F-47E0-8775-EAC7E4B54B6D}"/>
          </ac:spMkLst>
        </pc:spChg>
        <pc:spChg chg="add del">
          <ac:chgData name="Chris Massaro" userId="806fc590-3567-4223-b66d-0d7c099b03f2" providerId="ADAL" clId="{1E7AFB5A-1044-462B-93BA-4AD0F0BA5238}" dt="2021-05-21T20:35:30.376" v="366" actId="26606"/>
          <ac:spMkLst>
            <pc:docMk/>
            <pc:sldMk cId="2307610512" sldId="262"/>
            <ac:spMk id="10" creationId="{A1212CCD-33C9-48DB-B48F-F4FF24AB18FB}"/>
          </ac:spMkLst>
        </pc:spChg>
        <pc:spChg chg="add del">
          <ac:chgData name="Chris Massaro" userId="806fc590-3567-4223-b66d-0d7c099b03f2" providerId="ADAL" clId="{1E7AFB5A-1044-462B-93BA-4AD0F0BA5238}" dt="2021-05-21T20:35:30.376" v="366" actId="26606"/>
          <ac:spMkLst>
            <pc:docMk/>
            <pc:sldMk cId="2307610512" sldId="262"/>
            <ac:spMk id="13" creationId="{0EF8982E-02F0-4D24-85CB-98DEBCC3226A}"/>
          </ac:spMkLst>
        </pc:spChg>
        <pc:spChg chg="add del">
          <ac:chgData name="Chris Massaro" userId="806fc590-3567-4223-b66d-0d7c099b03f2" providerId="ADAL" clId="{1E7AFB5A-1044-462B-93BA-4AD0F0BA5238}" dt="2021-05-21T20:36:48.997" v="377" actId="26606"/>
          <ac:spMkLst>
            <pc:docMk/>
            <pc:sldMk cId="2307610512" sldId="262"/>
            <ac:spMk id="14" creationId="{F3A6D481-DBA6-48A6-96F5-5CD41D28B129}"/>
          </ac:spMkLst>
        </pc:spChg>
        <pc:spChg chg="add del">
          <ac:chgData name="Chris Massaro" userId="806fc590-3567-4223-b66d-0d7c099b03f2" providerId="ADAL" clId="{1E7AFB5A-1044-462B-93BA-4AD0F0BA5238}" dt="2021-05-21T20:35:30.376" v="366" actId="26606"/>
          <ac:spMkLst>
            <pc:docMk/>
            <pc:sldMk cId="2307610512" sldId="262"/>
            <ac:spMk id="15" creationId="{2CB72970-2D5B-4516-9F76-B1220A77B6AB}"/>
          </ac:spMkLst>
        </pc:spChg>
        <pc:picChg chg="add del mod">
          <ac:chgData name="Chris Massaro" userId="806fc590-3567-4223-b66d-0d7c099b03f2" providerId="ADAL" clId="{1E7AFB5A-1044-462B-93BA-4AD0F0BA5238}" dt="2021-05-21T20:35:55.679" v="367" actId="478"/>
          <ac:picMkLst>
            <pc:docMk/>
            <pc:sldMk cId="2307610512" sldId="262"/>
            <ac:picMk id="6" creationId="{CD906439-38D8-4E18-BFE0-33843E5A9E24}"/>
          </ac:picMkLst>
        </pc:picChg>
        <pc:picChg chg="add mod">
          <ac:chgData name="Chris Massaro" userId="806fc590-3567-4223-b66d-0d7c099b03f2" providerId="ADAL" clId="{1E7AFB5A-1044-462B-93BA-4AD0F0BA5238}" dt="2021-05-21T20:36:49.012" v="378" actId="26606"/>
          <ac:picMkLst>
            <pc:docMk/>
            <pc:sldMk cId="2307610512" sldId="262"/>
            <ac:picMk id="11" creationId="{4A5C4032-3FC6-418E-9B1E-E0A301782A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2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9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2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1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1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8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5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3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4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0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5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1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DD636BF-51AC-4545-AFBA-5FD472161365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B8646F2-3EDB-4976-B6A7-4A6CB75FE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6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A8FA-1C1E-479B-9796-017626B55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106" y="609600"/>
            <a:ext cx="3369133" cy="3642851"/>
          </a:xfrm>
        </p:spPr>
        <p:txBody>
          <a:bodyPr>
            <a:normAutofit/>
          </a:bodyPr>
          <a:lstStyle/>
          <a:p>
            <a:r>
              <a:rPr lang="en-US" sz="4000"/>
              <a:t>Athletics Year in Review</a:t>
            </a:r>
            <a:br>
              <a:rPr lang="en-US" sz="4000"/>
            </a:br>
            <a:r>
              <a:rPr lang="en-US" sz="4000"/>
              <a:t>2020-2021</a:t>
            </a:r>
            <a:br>
              <a:rPr lang="en-US" sz="4000"/>
            </a:b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E6326-FCCF-4C1E-AD70-FD8F8278E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4106" y="4365523"/>
            <a:ext cx="3369132" cy="1793053"/>
          </a:xfrm>
        </p:spPr>
        <p:txBody>
          <a:bodyPr>
            <a:normAutofit/>
          </a:bodyPr>
          <a:lstStyle/>
          <a:p>
            <a:r>
              <a:rPr lang="en-US" dirty="0"/>
              <a:t>Academic and Athletic Achievement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B61730A-D794-43B2-8FBC-1AC5DF2C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1451236"/>
            <a:ext cx="6915663" cy="39592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615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E483-E385-4871-A0A5-B5912B73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Athlete Graduation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B301-B46B-4493-9C44-47ACB5C0A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54201"/>
            <a:ext cx="9905998" cy="3124201"/>
          </a:xfrm>
        </p:spPr>
        <p:txBody>
          <a:bodyPr/>
          <a:lstStyle/>
          <a:p>
            <a:r>
              <a:rPr lang="en-US" sz="2500" dirty="0"/>
              <a:t>Fall of 2020	18</a:t>
            </a:r>
          </a:p>
          <a:p>
            <a:r>
              <a:rPr lang="en-US" sz="2500" dirty="0"/>
              <a:t>Spring of 2021  46</a:t>
            </a:r>
          </a:p>
          <a:p>
            <a:endParaRPr lang="en-US" dirty="0"/>
          </a:p>
        </p:txBody>
      </p:sp>
      <p:pic>
        <p:nvPicPr>
          <p:cNvPr id="7" name="Picture 6" descr="A picture containing text, newspaper, booth, posing&#10;&#10;Description automatically generated">
            <a:extLst>
              <a:ext uri="{FF2B5EF4-FFF2-40B4-BE49-F238E27FC236}">
                <a16:creationId xmlns:a16="http://schemas.microsoft.com/office/drawing/2014/main" id="{26C26B6C-3B51-43FE-BF60-4E8D7273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4255681"/>
            <a:ext cx="3940372" cy="2216459"/>
          </a:xfrm>
          <a:prstGeom prst="rect">
            <a:avLst/>
          </a:prstGeom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86D6A59D-EB9C-45A0-8746-2809891DA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27" y="1854201"/>
            <a:ext cx="3940372" cy="2216459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ACBC18E-1322-4B97-BE68-E7CD0184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28" y="4255681"/>
            <a:ext cx="3940371" cy="2216459"/>
          </a:xfrm>
          <a:prstGeom prst="rect">
            <a:avLst/>
          </a:prstGeom>
        </p:spPr>
      </p:pic>
      <p:pic>
        <p:nvPicPr>
          <p:cNvPr id="11" name="Picture 10" descr="A picture containing text, newspaper, posing&#10;&#10;Description automatically generated">
            <a:extLst>
              <a:ext uri="{FF2B5EF4-FFF2-40B4-BE49-F238E27FC236}">
                <a16:creationId xmlns:a16="http://schemas.microsoft.com/office/drawing/2014/main" id="{2464015F-3F6D-4A1B-8761-8A68A170D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26" y="4255681"/>
            <a:ext cx="3940372" cy="22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C95D-5E9C-4014-9FAE-4125459F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9C408-D1E1-4454-A27C-7D7E15B2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Conference USA Honor Roll (3.0 GPA and higher)  209 student athletes achieved (up from 186 from last year)</a:t>
            </a:r>
          </a:p>
          <a:p>
            <a:r>
              <a:rPr lang="en-US" dirty="0"/>
              <a:t>Conference USA Academic Medal (3.75 GPA or higher) 67 student athletes (up from 58 last year)</a:t>
            </a:r>
          </a:p>
          <a:p>
            <a:r>
              <a:rPr lang="en-US" dirty="0"/>
              <a:t>57 Student Athletes earned a perfect 4.0 Spring Semester</a:t>
            </a:r>
          </a:p>
          <a:p>
            <a:r>
              <a:rPr lang="en-US" dirty="0"/>
              <a:t>213 of 335student athletes had a 3.0 or higher (64%) Spring Semester</a:t>
            </a:r>
          </a:p>
          <a:p>
            <a:r>
              <a:rPr lang="en-US" dirty="0"/>
              <a:t>Women’s Golf had the highest semester GPA for women’s sports 3.789</a:t>
            </a:r>
          </a:p>
          <a:p>
            <a:r>
              <a:rPr lang="en-US" dirty="0"/>
              <a:t>Men’s Tennis had the highest semester GPA for men’s sports 3.907</a:t>
            </a:r>
          </a:p>
        </p:txBody>
      </p:sp>
    </p:spTree>
    <p:extLst>
      <p:ext uri="{BB962C8B-B14F-4D97-AF65-F5344CB8AC3E}">
        <p14:creationId xmlns:p14="http://schemas.microsoft.com/office/powerpoint/2010/main" val="28109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29C0-E6E0-4F2E-8F2A-22166602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34" y="44280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/>
              <a:t>4 YR TEAM ANNUAL PROGRESS</a:t>
            </a:r>
            <a:br>
              <a:rPr lang="en-US" sz="3400" b="1" dirty="0"/>
            </a:br>
            <a:r>
              <a:rPr lang="en-US" sz="3400" b="1" dirty="0"/>
              <a:t>RATES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E4AA3-5659-40EF-A926-8CA822181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963024"/>
            <a:ext cx="10399857" cy="4269996"/>
          </a:xfr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B0F7CF4-FF4F-41E6-8573-34A660FB7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2" y="442804"/>
            <a:ext cx="2507059" cy="1433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65B95F-2435-41FD-A175-2529777E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314" y="442804"/>
            <a:ext cx="250567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6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EB9D-638B-4353-A66C-6D6E35EE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en-US" dirty="0"/>
              <a:t>Graduation Success Rate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59279-183E-40D6-B413-8FA82FCF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r>
              <a:rPr lang="en-US" dirty="0"/>
              <a:t>Department 93%</a:t>
            </a:r>
          </a:p>
          <a:p>
            <a:r>
              <a:rPr lang="en-US" dirty="0"/>
              <a:t>Football 95%</a:t>
            </a:r>
          </a:p>
          <a:p>
            <a:pPr lvl="1"/>
            <a:r>
              <a:rPr lang="en-US" dirty="0"/>
              <a:t>Tied for third nationally</a:t>
            </a:r>
          </a:p>
          <a:p>
            <a:pPr marL="457200" lvl="1" indent="0">
              <a:buNone/>
            </a:pPr>
            <a:r>
              <a:rPr lang="en-US" sz="1400" dirty="0"/>
              <a:t>     (Northwestern 97, Duke 97, MT 95, Vanderbilt 95)</a:t>
            </a:r>
          </a:p>
          <a:p>
            <a:r>
              <a:rPr lang="en-US" dirty="0"/>
              <a:t>Eight programs scored a perfect 100% GSR score</a:t>
            </a:r>
          </a:p>
        </p:txBody>
      </p:sp>
      <p:pic>
        <p:nvPicPr>
          <p:cNvPr id="5" name="Picture 4" descr="A person standing in front of a clock tower&#10;&#10;Description automatically generated with medium confidence">
            <a:extLst>
              <a:ext uri="{FF2B5EF4-FFF2-40B4-BE49-F238E27FC236}">
                <a16:creationId xmlns:a16="http://schemas.microsoft.com/office/drawing/2014/main" id="{59F1AA26-EA35-40FF-8492-E16FBF2E3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9" y="783487"/>
            <a:ext cx="3976788" cy="497098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0822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A18F-1C0D-4E17-BFEA-61D2CDE6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Success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26AF-F90F-4025-9586-B9ED467CE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696" y="1999771"/>
            <a:ext cx="6596643" cy="3124201"/>
          </a:xfrm>
        </p:spPr>
        <p:txBody>
          <a:bodyPr/>
          <a:lstStyle/>
          <a:p>
            <a:r>
              <a:rPr lang="en-US" dirty="0"/>
              <a:t>C-USA Championships on with only Baseball Tournament remaining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MTSU	6 (5 championships, 1 divisional)</a:t>
            </a:r>
          </a:p>
          <a:p>
            <a:pPr marL="514350" indent="-514350">
              <a:buAutoNum type="arabicPeriod"/>
            </a:pPr>
            <a:r>
              <a:rPr lang="en-US" dirty="0"/>
              <a:t>Charlotte  5 (3 championships, 2 divisional)	</a:t>
            </a:r>
          </a:p>
          <a:p>
            <a:pPr marL="514350" indent="-514350">
              <a:buAutoNum type="arabicPeriod"/>
            </a:pPr>
            <a:r>
              <a:rPr lang="en-US" dirty="0"/>
              <a:t>WKU	5 (2 championships, 3 divisional)</a:t>
            </a:r>
          </a:p>
          <a:p>
            <a:pPr marL="514350" indent="-514350">
              <a:buAutoNum type="arabicPeriod"/>
            </a:pPr>
            <a:r>
              <a:rPr lang="en-US" dirty="0"/>
              <a:t>Rice	4 (1 championship, 3 divisional)</a:t>
            </a:r>
          </a:p>
        </p:txBody>
      </p:sp>
      <p:pic>
        <p:nvPicPr>
          <p:cNvPr id="8" name="Picture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30B61E0-2435-4937-86FA-430552707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03" y="0"/>
            <a:ext cx="4097015" cy="2304571"/>
          </a:xfrm>
          <a:prstGeom prst="rect">
            <a:avLst/>
          </a:prstGeom>
        </p:spPr>
      </p:pic>
      <p:pic>
        <p:nvPicPr>
          <p:cNvPr id="10" name="Picture 9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2C2B379E-8367-44F9-84D3-0DC3650C5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85" y="2304571"/>
            <a:ext cx="4097015" cy="2304571"/>
          </a:xfrm>
          <a:prstGeom prst="rect">
            <a:avLst/>
          </a:prstGeom>
        </p:spPr>
      </p:pic>
      <p:pic>
        <p:nvPicPr>
          <p:cNvPr id="12" name="Picture 11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84F185F-2E4C-4060-BDEF-2C5A7E556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03" y="4609142"/>
            <a:ext cx="4101197" cy="23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2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DF6-A5B2-4474-A2F7-36230B84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Tennessee Sports Hall of Fame Honorees</a:t>
            </a:r>
          </a:p>
        </p:txBody>
      </p:sp>
      <p:pic>
        <p:nvPicPr>
          <p:cNvPr id="11" name="Content Placeholder 10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4A5C4032-3FC6-418E-9B1E-E0A301782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1485814"/>
            <a:ext cx="6915663" cy="389006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07610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39AEA6270D341B14175A4DBF53056" ma:contentTypeVersion="4" ma:contentTypeDescription="Create a new document." ma:contentTypeScope="" ma:versionID="590613d7ceabbeaacdd52c807bdd4ad7">
  <xsd:schema xmlns:xsd="http://www.w3.org/2001/XMLSchema" xmlns:xs="http://www.w3.org/2001/XMLSchema" xmlns:p="http://schemas.microsoft.com/office/2006/metadata/properties" xmlns:ns3="a0c465f8-8cf3-429b-954e-25914140aa6f" targetNamespace="http://schemas.microsoft.com/office/2006/metadata/properties" ma:root="true" ma:fieldsID="8b28774e22e5b133f26d10d937f37428" ns3:_="">
    <xsd:import namespace="a0c465f8-8cf3-429b-954e-25914140aa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65f8-8cf3-429b-954e-25914140a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4F4790-2B86-44C1-A321-A430DF817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465f8-8cf3-429b-954e-25914140a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22F164-E276-454A-A6F0-B19D3CD5A1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9CDD00-EB08-4C8E-A354-3C1A2EA6B1BD}">
  <ds:schemaRefs>
    <ds:schemaRef ds:uri="http://www.w3.org/XML/1998/namespace"/>
    <ds:schemaRef ds:uri="http://schemas.microsoft.com/office/infopath/2007/PartnerControls"/>
    <ds:schemaRef ds:uri="a0c465f8-8cf3-429b-954e-25914140aa6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138</TotalTime>
  <Words>213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Athletics Year in Review 2020-2021 </vt:lpstr>
      <vt:lpstr>Student Athlete Graduation</vt:lpstr>
      <vt:lpstr>Academic Achievement</vt:lpstr>
      <vt:lpstr>4 YR TEAM ANNUAL PROGRESS RATES</vt:lpstr>
      <vt:lpstr>Graduation Success Rate </vt:lpstr>
      <vt:lpstr>Athletic Success </vt:lpstr>
      <vt:lpstr>Tennessee Sports Hall of Fame Honorees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Athletics Year in Review 2020-2021 </dc:title>
  <dc:creator>Chris Massaro</dc:creator>
  <cp:lastModifiedBy>Chris Massaro</cp:lastModifiedBy>
  <cp:revision>6</cp:revision>
  <dcterms:created xsi:type="dcterms:W3CDTF">2021-05-21T18:22:58Z</dcterms:created>
  <dcterms:modified xsi:type="dcterms:W3CDTF">2021-05-21T20:41:30Z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0x01010046E39AEA6270D341B14175A4DBF53056</vt:lpwstr>
  </property>
</Properties>
</file>