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media/image15.jpg" ContentType="image/jpg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9"/>
  </p:notesMasterIdLst>
  <p:handoutMasterIdLst>
    <p:handoutMasterId r:id="rId40"/>
  </p:handoutMasterIdLst>
  <p:sldIdLst>
    <p:sldId id="256" r:id="rId3"/>
    <p:sldId id="292" r:id="rId4"/>
    <p:sldId id="261" r:id="rId5"/>
    <p:sldId id="262" r:id="rId6"/>
    <p:sldId id="263" r:id="rId7"/>
    <p:sldId id="264" r:id="rId8"/>
    <p:sldId id="265" r:id="rId9"/>
    <p:sldId id="314" r:id="rId10"/>
    <p:sldId id="312" r:id="rId11"/>
    <p:sldId id="313" r:id="rId12"/>
    <p:sldId id="296" r:id="rId13"/>
    <p:sldId id="293" r:id="rId14"/>
    <p:sldId id="294" r:id="rId15"/>
    <p:sldId id="300" r:id="rId16"/>
    <p:sldId id="266" r:id="rId17"/>
    <p:sldId id="309" r:id="rId18"/>
    <p:sldId id="306" r:id="rId19"/>
    <p:sldId id="308" r:id="rId20"/>
    <p:sldId id="297" r:id="rId21"/>
    <p:sldId id="267" r:id="rId22"/>
    <p:sldId id="268" r:id="rId23"/>
    <p:sldId id="298" r:id="rId24"/>
    <p:sldId id="258" r:id="rId25"/>
    <p:sldId id="259" r:id="rId26"/>
    <p:sldId id="260" r:id="rId27"/>
    <p:sldId id="301" r:id="rId28"/>
    <p:sldId id="302" r:id="rId29"/>
    <p:sldId id="288" r:id="rId30"/>
    <p:sldId id="305" r:id="rId31"/>
    <p:sldId id="303" r:id="rId32"/>
    <p:sldId id="311" r:id="rId33"/>
    <p:sldId id="299" r:id="rId34"/>
    <p:sldId id="304" r:id="rId35"/>
    <p:sldId id="284" r:id="rId36"/>
    <p:sldId id="291" r:id="rId37"/>
    <p:sldId id="285" r:id="rId3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22" autoAdjust="0"/>
    <p:restoredTop sz="94639" autoAdjust="0"/>
  </p:normalViewPr>
  <p:slideViewPr>
    <p:cSldViewPr>
      <p:cViewPr varScale="1">
        <p:scale>
          <a:sx n="62" d="100"/>
          <a:sy n="62" d="100"/>
        </p:scale>
        <p:origin x="174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765E61-3155-4F7D-964E-FFBE9487C983}" type="doc">
      <dgm:prSet loTypeId="urn:microsoft.com/office/officeart/2005/8/layout/pyramid3" loCatId="pyramid" qsTypeId="urn:microsoft.com/office/officeart/2005/8/quickstyle/simple1" qsCatId="simple" csTypeId="urn:microsoft.com/office/officeart/2005/8/colors/colorful3" csCatId="colorful" phldr="1"/>
      <dgm:spPr/>
    </dgm:pt>
    <dgm:pt modelId="{B5370B6F-A97F-4B0E-882E-A99C41A9C15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dirty="0"/>
            <a:t>Structured Data</a:t>
          </a:r>
        </a:p>
      </dgm:t>
    </dgm:pt>
    <dgm:pt modelId="{7DC83917-5C16-4E64-A57D-AAEB65C9F148}" type="parTrans" cxnId="{43470987-EC16-499D-8C01-674BDC28A472}">
      <dgm:prSet/>
      <dgm:spPr/>
      <dgm:t>
        <a:bodyPr/>
        <a:lstStyle/>
        <a:p>
          <a:endParaRPr lang="en-US"/>
        </a:p>
      </dgm:t>
    </dgm:pt>
    <dgm:pt modelId="{200D69B8-E423-4245-A69C-5AF18C8CEBDE}" type="sibTrans" cxnId="{43470987-EC16-499D-8C01-674BDC28A472}">
      <dgm:prSet/>
      <dgm:spPr/>
      <dgm:t>
        <a:bodyPr/>
        <a:lstStyle/>
        <a:p>
          <a:endParaRPr lang="en-US"/>
        </a:p>
      </dgm:t>
    </dgm:pt>
    <dgm:pt modelId="{C2B2AA9D-0799-4C19-AD1F-AE11DAB8D31E}">
      <dgm:prSet phldrT="[Text]" custT="1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US" sz="3200" dirty="0"/>
            <a:t>Unstructured Data</a:t>
          </a:r>
        </a:p>
      </dgm:t>
    </dgm:pt>
    <dgm:pt modelId="{F344E683-D364-4FD8-AAF9-6BBAD8F4C2A2}" type="parTrans" cxnId="{59BD88F3-8D25-45B8-920A-930C7974C1B7}">
      <dgm:prSet/>
      <dgm:spPr/>
      <dgm:t>
        <a:bodyPr/>
        <a:lstStyle/>
        <a:p>
          <a:endParaRPr lang="en-US"/>
        </a:p>
      </dgm:t>
    </dgm:pt>
    <dgm:pt modelId="{93AD09E0-902D-4B12-A7BA-7884DA641100}" type="sibTrans" cxnId="{59BD88F3-8D25-45B8-920A-930C7974C1B7}">
      <dgm:prSet/>
      <dgm:spPr/>
      <dgm:t>
        <a:bodyPr/>
        <a:lstStyle/>
        <a:p>
          <a:endParaRPr lang="en-US"/>
        </a:p>
      </dgm:t>
    </dgm:pt>
    <dgm:pt modelId="{ACF94083-B3A9-46AD-875A-685538396F43}">
      <dgm:prSet phldrT="[Text]" custT="1"/>
      <dgm:spPr>
        <a:solidFill>
          <a:srgbClr val="FF0066"/>
        </a:solidFill>
      </dgm:spPr>
      <dgm:t>
        <a:bodyPr/>
        <a:lstStyle/>
        <a:p>
          <a:endParaRPr lang="en-US" sz="3200" dirty="0"/>
        </a:p>
      </dgm:t>
    </dgm:pt>
    <dgm:pt modelId="{8DE8434C-C067-4CC2-AEB5-7BA38741EC12}" type="parTrans" cxnId="{93928CA0-16DA-48E6-8F4A-82EF6B1B80AE}">
      <dgm:prSet/>
      <dgm:spPr/>
      <dgm:t>
        <a:bodyPr/>
        <a:lstStyle/>
        <a:p>
          <a:endParaRPr lang="en-US"/>
        </a:p>
      </dgm:t>
    </dgm:pt>
    <dgm:pt modelId="{1DF706EE-B334-45C8-BD14-1D76BF358234}" type="sibTrans" cxnId="{93928CA0-16DA-48E6-8F4A-82EF6B1B80AE}">
      <dgm:prSet/>
      <dgm:spPr/>
      <dgm:t>
        <a:bodyPr/>
        <a:lstStyle/>
        <a:p>
          <a:endParaRPr lang="en-US"/>
        </a:p>
      </dgm:t>
    </dgm:pt>
    <dgm:pt modelId="{099F66D3-4506-4397-9279-E1BDD5467CFE}" type="pres">
      <dgm:prSet presAssocID="{3E765E61-3155-4F7D-964E-FFBE9487C983}" presName="Name0" presStyleCnt="0">
        <dgm:presLayoutVars>
          <dgm:dir/>
          <dgm:animLvl val="lvl"/>
          <dgm:resizeHandles val="exact"/>
        </dgm:presLayoutVars>
      </dgm:prSet>
      <dgm:spPr/>
    </dgm:pt>
    <dgm:pt modelId="{8A90A204-6E45-4F3A-8570-C17071885C32}" type="pres">
      <dgm:prSet presAssocID="{B5370B6F-A97F-4B0E-882E-A99C41A9C15D}" presName="Name8" presStyleCnt="0"/>
      <dgm:spPr/>
    </dgm:pt>
    <dgm:pt modelId="{71BC2436-DB25-4882-90AB-FF629A3D22A6}" type="pres">
      <dgm:prSet presAssocID="{B5370B6F-A97F-4B0E-882E-A99C41A9C15D}" presName="level" presStyleLbl="node1" presStyleIdx="0" presStyleCnt="3" custScaleY="22222">
        <dgm:presLayoutVars>
          <dgm:chMax val="1"/>
          <dgm:bulletEnabled val="1"/>
        </dgm:presLayoutVars>
      </dgm:prSet>
      <dgm:spPr/>
    </dgm:pt>
    <dgm:pt modelId="{624CFE48-5E06-4957-8716-27809785EF7C}" type="pres">
      <dgm:prSet presAssocID="{B5370B6F-A97F-4B0E-882E-A99C41A9C15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84C6D6BF-D559-4226-B10C-01EAB3D14347}" type="pres">
      <dgm:prSet presAssocID="{C2B2AA9D-0799-4C19-AD1F-AE11DAB8D31E}" presName="Name8" presStyleCnt="0"/>
      <dgm:spPr/>
    </dgm:pt>
    <dgm:pt modelId="{EF6C4C7A-F7E3-45F3-AACE-1A0A1FD71BA4}" type="pres">
      <dgm:prSet presAssocID="{C2B2AA9D-0799-4C19-AD1F-AE11DAB8D31E}" presName="level" presStyleLbl="node1" presStyleIdx="1" presStyleCnt="3">
        <dgm:presLayoutVars>
          <dgm:chMax val="1"/>
          <dgm:bulletEnabled val="1"/>
        </dgm:presLayoutVars>
      </dgm:prSet>
      <dgm:spPr/>
    </dgm:pt>
    <dgm:pt modelId="{C512A749-2BE9-4EFC-8C8F-8F2AAEB95DD0}" type="pres">
      <dgm:prSet presAssocID="{C2B2AA9D-0799-4C19-AD1F-AE11DAB8D31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EB03EE-20FC-4F8D-BD6E-1931520CFE0C}" type="pres">
      <dgm:prSet presAssocID="{ACF94083-B3A9-46AD-875A-685538396F43}" presName="Name8" presStyleCnt="0"/>
      <dgm:spPr/>
    </dgm:pt>
    <dgm:pt modelId="{526E9D5C-165F-49B4-9BD6-038EFBD4C44C}" type="pres">
      <dgm:prSet presAssocID="{ACF94083-B3A9-46AD-875A-685538396F43}" presName="level" presStyleLbl="node1" presStyleIdx="2" presStyleCnt="3" custScaleY="11313">
        <dgm:presLayoutVars>
          <dgm:chMax val="1"/>
          <dgm:bulletEnabled val="1"/>
        </dgm:presLayoutVars>
      </dgm:prSet>
      <dgm:spPr/>
    </dgm:pt>
    <dgm:pt modelId="{53D9A800-FC79-4B84-8161-7A22ACB2584C}" type="pres">
      <dgm:prSet presAssocID="{ACF94083-B3A9-46AD-875A-685538396F4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DE59E366-1E8C-470C-9905-A95860D5083F}" type="presOf" srcId="{3E765E61-3155-4F7D-964E-FFBE9487C983}" destId="{099F66D3-4506-4397-9279-E1BDD5467CFE}" srcOrd="0" destOrd="0" presId="urn:microsoft.com/office/officeart/2005/8/layout/pyramid3"/>
    <dgm:cxn modelId="{8AEE1670-A371-4E01-9E5A-0B17A9F71792}" type="presOf" srcId="{B5370B6F-A97F-4B0E-882E-A99C41A9C15D}" destId="{71BC2436-DB25-4882-90AB-FF629A3D22A6}" srcOrd="0" destOrd="0" presId="urn:microsoft.com/office/officeart/2005/8/layout/pyramid3"/>
    <dgm:cxn modelId="{6691E251-06BC-481A-A19A-06A6BF997B75}" type="presOf" srcId="{B5370B6F-A97F-4B0E-882E-A99C41A9C15D}" destId="{624CFE48-5E06-4957-8716-27809785EF7C}" srcOrd="1" destOrd="0" presId="urn:microsoft.com/office/officeart/2005/8/layout/pyramid3"/>
    <dgm:cxn modelId="{8BA8BA72-DD5E-4CEF-938B-9B088E00FC6B}" type="presOf" srcId="{ACF94083-B3A9-46AD-875A-685538396F43}" destId="{526E9D5C-165F-49B4-9BD6-038EFBD4C44C}" srcOrd="0" destOrd="0" presId="urn:microsoft.com/office/officeart/2005/8/layout/pyramid3"/>
    <dgm:cxn modelId="{A049E957-C2C8-4239-A872-6F9F6CF3B0CB}" type="presOf" srcId="{C2B2AA9D-0799-4C19-AD1F-AE11DAB8D31E}" destId="{C512A749-2BE9-4EFC-8C8F-8F2AAEB95DD0}" srcOrd="1" destOrd="0" presId="urn:microsoft.com/office/officeart/2005/8/layout/pyramid3"/>
    <dgm:cxn modelId="{43470987-EC16-499D-8C01-674BDC28A472}" srcId="{3E765E61-3155-4F7D-964E-FFBE9487C983}" destId="{B5370B6F-A97F-4B0E-882E-A99C41A9C15D}" srcOrd="0" destOrd="0" parTransId="{7DC83917-5C16-4E64-A57D-AAEB65C9F148}" sibTransId="{200D69B8-E423-4245-A69C-5AF18C8CEBDE}"/>
    <dgm:cxn modelId="{4D30E49B-B2BC-4DC6-A39B-093FABAC0AD8}" type="presOf" srcId="{ACF94083-B3A9-46AD-875A-685538396F43}" destId="{53D9A800-FC79-4B84-8161-7A22ACB2584C}" srcOrd="1" destOrd="0" presId="urn:microsoft.com/office/officeart/2005/8/layout/pyramid3"/>
    <dgm:cxn modelId="{93928CA0-16DA-48E6-8F4A-82EF6B1B80AE}" srcId="{3E765E61-3155-4F7D-964E-FFBE9487C983}" destId="{ACF94083-B3A9-46AD-875A-685538396F43}" srcOrd="2" destOrd="0" parTransId="{8DE8434C-C067-4CC2-AEB5-7BA38741EC12}" sibTransId="{1DF706EE-B334-45C8-BD14-1D76BF358234}"/>
    <dgm:cxn modelId="{1C9A49EB-BE10-43C0-A3C1-E770F3095F76}" type="presOf" srcId="{C2B2AA9D-0799-4C19-AD1F-AE11DAB8D31E}" destId="{EF6C4C7A-F7E3-45F3-AACE-1A0A1FD71BA4}" srcOrd="0" destOrd="0" presId="urn:microsoft.com/office/officeart/2005/8/layout/pyramid3"/>
    <dgm:cxn modelId="{59BD88F3-8D25-45B8-920A-930C7974C1B7}" srcId="{3E765E61-3155-4F7D-964E-FFBE9487C983}" destId="{C2B2AA9D-0799-4C19-AD1F-AE11DAB8D31E}" srcOrd="1" destOrd="0" parTransId="{F344E683-D364-4FD8-AAF9-6BBAD8F4C2A2}" sibTransId="{93AD09E0-902D-4B12-A7BA-7884DA641100}"/>
    <dgm:cxn modelId="{33D498D0-5382-49BA-9AEA-7484528AE800}" type="presParOf" srcId="{099F66D3-4506-4397-9279-E1BDD5467CFE}" destId="{8A90A204-6E45-4F3A-8570-C17071885C32}" srcOrd="0" destOrd="0" presId="urn:microsoft.com/office/officeart/2005/8/layout/pyramid3"/>
    <dgm:cxn modelId="{61CE4120-ECC8-46BC-B69B-E44D02007179}" type="presParOf" srcId="{8A90A204-6E45-4F3A-8570-C17071885C32}" destId="{71BC2436-DB25-4882-90AB-FF629A3D22A6}" srcOrd="0" destOrd="0" presId="urn:microsoft.com/office/officeart/2005/8/layout/pyramid3"/>
    <dgm:cxn modelId="{822B0D97-B098-4922-922E-0C9340BD2E67}" type="presParOf" srcId="{8A90A204-6E45-4F3A-8570-C17071885C32}" destId="{624CFE48-5E06-4957-8716-27809785EF7C}" srcOrd="1" destOrd="0" presId="urn:microsoft.com/office/officeart/2005/8/layout/pyramid3"/>
    <dgm:cxn modelId="{E92AC65D-583A-408D-A78E-9D3169F00506}" type="presParOf" srcId="{099F66D3-4506-4397-9279-E1BDD5467CFE}" destId="{84C6D6BF-D559-4226-B10C-01EAB3D14347}" srcOrd="1" destOrd="0" presId="urn:microsoft.com/office/officeart/2005/8/layout/pyramid3"/>
    <dgm:cxn modelId="{0EC41C74-3AE1-4F40-9234-FFD9ED9438E5}" type="presParOf" srcId="{84C6D6BF-D559-4226-B10C-01EAB3D14347}" destId="{EF6C4C7A-F7E3-45F3-AACE-1A0A1FD71BA4}" srcOrd="0" destOrd="0" presId="urn:microsoft.com/office/officeart/2005/8/layout/pyramid3"/>
    <dgm:cxn modelId="{AF2AAA0A-8244-4E49-A0D5-FEA2779F5807}" type="presParOf" srcId="{84C6D6BF-D559-4226-B10C-01EAB3D14347}" destId="{C512A749-2BE9-4EFC-8C8F-8F2AAEB95DD0}" srcOrd="1" destOrd="0" presId="urn:microsoft.com/office/officeart/2005/8/layout/pyramid3"/>
    <dgm:cxn modelId="{D913379A-9004-41AA-A726-755FAEB7108E}" type="presParOf" srcId="{099F66D3-4506-4397-9279-E1BDD5467CFE}" destId="{47EB03EE-20FC-4F8D-BD6E-1931520CFE0C}" srcOrd="2" destOrd="0" presId="urn:microsoft.com/office/officeart/2005/8/layout/pyramid3"/>
    <dgm:cxn modelId="{CD17A873-F419-4920-B3EC-207604D0C972}" type="presParOf" srcId="{47EB03EE-20FC-4F8D-BD6E-1931520CFE0C}" destId="{526E9D5C-165F-49B4-9BD6-038EFBD4C44C}" srcOrd="0" destOrd="0" presId="urn:microsoft.com/office/officeart/2005/8/layout/pyramid3"/>
    <dgm:cxn modelId="{69305496-AFD1-425A-A350-C61DEC0F876D}" type="presParOf" srcId="{47EB03EE-20FC-4F8D-BD6E-1931520CFE0C}" destId="{53D9A800-FC79-4B84-8161-7A22ACB2584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765E61-3155-4F7D-964E-FFBE9487C983}" type="doc">
      <dgm:prSet loTypeId="urn:microsoft.com/office/officeart/2005/8/layout/pyramid3" loCatId="pyramid" qsTypeId="urn:microsoft.com/office/officeart/2005/8/quickstyle/simple1" qsCatId="simple" csTypeId="urn:microsoft.com/office/officeart/2005/8/colors/colorful3" csCatId="colorful" phldr="1"/>
      <dgm:spPr/>
    </dgm:pt>
    <dgm:pt modelId="{B5370B6F-A97F-4B0E-882E-A99C41A9C15D}">
      <dgm:prSet phldrT="[Text]" custT="1"/>
      <dgm:spPr>
        <a:solidFill>
          <a:schemeClr val="accent3"/>
        </a:solidFill>
      </dgm:spPr>
      <dgm:t>
        <a:bodyPr/>
        <a:lstStyle/>
        <a:p>
          <a:r>
            <a:rPr lang="en-US" sz="3200" dirty="0"/>
            <a:t>Structured Data</a:t>
          </a:r>
        </a:p>
      </dgm:t>
    </dgm:pt>
    <dgm:pt modelId="{7DC83917-5C16-4E64-A57D-AAEB65C9F148}" type="parTrans" cxnId="{43470987-EC16-499D-8C01-674BDC28A472}">
      <dgm:prSet/>
      <dgm:spPr/>
      <dgm:t>
        <a:bodyPr/>
        <a:lstStyle/>
        <a:p>
          <a:endParaRPr lang="en-US"/>
        </a:p>
      </dgm:t>
    </dgm:pt>
    <dgm:pt modelId="{200D69B8-E423-4245-A69C-5AF18C8CEBDE}" type="sibTrans" cxnId="{43470987-EC16-499D-8C01-674BDC28A472}">
      <dgm:prSet/>
      <dgm:spPr/>
      <dgm:t>
        <a:bodyPr/>
        <a:lstStyle/>
        <a:p>
          <a:endParaRPr lang="en-US"/>
        </a:p>
      </dgm:t>
    </dgm:pt>
    <dgm:pt modelId="{ACF94083-B3A9-46AD-875A-685538396F43}">
      <dgm:prSet phldrT="[Text]" custT="1"/>
      <dgm:spPr>
        <a:solidFill>
          <a:srgbClr val="FF0066"/>
        </a:solidFill>
      </dgm:spPr>
      <dgm:t>
        <a:bodyPr/>
        <a:lstStyle/>
        <a:p>
          <a:endParaRPr lang="en-US" sz="3200" dirty="0"/>
        </a:p>
      </dgm:t>
    </dgm:pt>
    <dgm:pt modelId="{8DE8434C-C067-4CC2-AEB5-7BA38741EC12}" type="parTrans" cxnId="{93928CA0-16DA-48E6-8F4A-82EF6B1B80AE}">
      <dgm:prSet/>
      <dgm:spPr/>
      <dgm:t>
        <a:bodyPr/>
        <a:lstStyle/>
        <a:p>
          <a:endParaRPr lang="en-US"/>
        </a:p>
      </dgm:t>
    </dgm:pt>
    <dgm:pt modelId="{1DF706EE-B334-45C8-BD14-1D76BF358234}" type="sibTrans" cxnId="{93928CA0-16DA-48E6-8F4A-82EF6B1B80AE}">
      <dgm:prSet/>
      <dgm:spPr/>
      <dgm:t>
        <a:bodyPr/>
        <a:lstStyle/>
        <a:p>
          <a:endParaRPr lang="en-US"/>
        </a:p>
      </dgm:t>
    </dgm:pt>
    <dgm:pt modelId="{099F66D3-4506-4397-9279-E1BDD5467CFE}" type="pres">
      <dgm:prSet presAssocID="{3E765E61-3155-4F7D-964E-FFBE9487C983}" presName="Name0" presStyleCnt="0">
        <dgm:presLayoutVars>
          <dgm:dir/>
          <dgm:animLvl val="lvl"/>
          <dgm:resizeHandles val="exact"/>
        </dgm:presLayoutVars>
      </dgm:prSet>
      <dgm:spPr/>
    </dgm:pt>
    <dgm:pt modelId="{8A90A204-6E45-4F3A-8570-C17071885C32}" type="pres">
      <dgm:prSet presAssocID="{B5370B6F-A97F-4B0E-882E-A99C41A9C15D}" presName="Name8" presStyleCnt="0"/>
      <dgm:spPr/>
    </dgm:pt>
    <dgm:pt modelId="{71BC2436-DB25-4882-90AB-FF629A3D22A6}" type="pres">
      <dgm:prSet presAssocID="{B5370B6F-A97F-4B0E-882E-A99C41A9C15D}" presName="level" presStyleLbl="node1" presStyleIdx="0" presStyleCnt="2" custScaleY="447880" custLinFactNeighborX="-7429" custLinFactNeighborY="-31879">
        <dgm:presLayoutVars>
          <dgm:chMax val="1"/>
          <dgm:bulletEnabled val="1"/>
        </dgm:presLayoutVars>
      </dgm:prSet>
      <dgm:spPr/>
    </dgm:pt>
    <dgm:pt modelId="{624CFE48-5E06-4957-8716-27809785EF7C}" type="pres">
      <dgm:prSet presAssocID="{B5370B6F-A97F-4B0E-882E-A99C41A9C15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7EB03EE-20FC-4F8D-BD6E-1931520CFE0C}" type="pres">
      <dgm:prSet presAssocID="{ACF94083-B3A9-46AD-875A-685538396F43}" presName="Name8" presStyleCnt="0"/>
      <dgm:spPr/>
    </dgm:pt>
    <dgm:pt modelId="{526E9D5C-165F-49B4-9BD6-038EFBD4C44C}" type="pres">
      <dgm:prSet presAssocID="{ACF94083-B3A9-46AD-875A-685538396F43}" presName="level" presStyleLbl="node1" presStyleIdx="1" presStyleCnt="2" custScaleX="103110" custScaleY="57561" custLinFactNeighborX="1513" custLinFactNeighborY="0">
        <dgm:presLayoutVars>
          <dgm:chMax val="1"/>
          <dgm:bulletEnabled val="1"/>
        </dgm:presLayoutVars>
      </dgm:prSet>
      <dgm:spPr/>
    </dgm:pt>
    <dgm:pt modelId="{53D9A800-FC79-4B84-8161-7A22ACB2584C}" type="pres">
      <dgm:prSet presAssocID="{ACF94083-B3A9-46AD-875A-685538396F43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7B6A8525-37CF-4532-B39F-48C9C5FB6B17}" type="presOf" srcId="{3E765E61-3155-4F7D-964E-FFBE9487C983}" destId="{099F66D3-4506-4397-9279-E1BDD5467CFE}" srcOrd="0" destOrd="0" presId="urn:microsoft.com/office/officeart/2005/8/layout/pyramid3"/>
    <dgm:cxn modelId="{0ADAB748-5F99-4D12-A984-533DB406BEC7}" type="presOf" srcId="{B5370B6F-A97F-4B0E-882E-A99C41A9C15D}" destId="{624CFE48-5E06-4957-8716-27809785EF7C}" srcOrd="1" destOrd="0" presId="urn:microsoft.com/office/officeart/2005/8/layout/pyramid3"/>
    <dgm:cxn modelId="{43470987-EC16-499D-8C01-674BDC28A472}" srcId="{3E765E61-3155-4F7D-964E-FFBE9487C983}" destId="{B5370B6F-A97F-4B0E-882E-A99C41A9C15D}" srcOrd="0" destOrd="0" parTransId="{7DC83917-5C16-4E64-A57D-AAEB65C9F148}" sibTransId="{200D69B8-E423-4245-A69C-5AF18C8CEBDE}"/>
    <dgm:cxn modelId="{CAF7409E-A3BA-45C1-8211-579A047D45EE}" type="presOf" srcId="{ACF94083-B3A9-46AD-875A-685538396F43}" destId="{53D9A800-FC79-4B84-8161-7A22ACB2584C}" srcOrd="1" destOrd="0" presId="urn:microsoft.com/office/officeart/2005/8/layout/pyramid3"/>
    <dgm:cxn modelId="{93928CA0-16DA-48E6-8F4A-82EF6B1B80AE}" srcId="{3E765E61-3155-4F7D-964E-FFBE9487C983}" destId="{ACF94083-B3A9-46AD-875A-685538396F43}" srcOrd="1" destOrd="0" parTransId="{8DE8434C-C067-4CC2-AEB5-7BA38741EC12}" sibTransId="{1DF706EE-B334-45C8-BD14-1D76BF358234}"/>
    <dgm:cxn modelId="{842D4EB7-431C-4F11-810C-C61D3C134289}" type="presOf" srcId="{B5370B6F-A97F-4B0E-882E-A99C41A9C15D}" destId="{71BC2436-DB25-4882-90AB-FF629A3D22A6}" srcOrd="0" destOrd="0" presId="urn:microsoft.com/office/officeart/2005/8/layout/pyramid3"/>
    <dgm:cxn modelId="{818A6DF2-B1CA-46F8-BD3C-F68F6CC69423}" type="presOf" srcId="{ACF94083-B3A9-46AD-875A-685538396F43}" destId="{526E9D5C-165F-49B4-9BD6-038EFBD4C44C}" srcOrd="0" destOrd="0" presId="urn:microsoft.com/office/officeart/2005/8/layout/pyramid3"/>
    <dgm:cxn modelId="{6D5345D1-C3CC-4F41-9B8E-B8840F15A5E4}" type="presParOf" srcId="{099F66D3-4506-4397-9279-E1BDD5467CFE}" destId="{8A90A204-6E45-4F3A-8570-C17071885C32}" srcOrd="0" destOrd="0" presId="urn:microsoft.com/office/officeart/2005/8/layout/pyramid3"/>
    <dgm:cxn modelId="{BEA9CA2D-A822-4B36-A7BB-0FA73EA4165B}" type="presParOf" srcId="{8A90A204-6E45-4F3A-8570-C17071885C32}" destId="{71BC2436-DB25-4882-90AB-FF629A3D22A6}" srcOrd="0" destOrd="0" presId="urn:microsoft.com/office/officeart/2005/8/layout/pyramid3"/>
    <dgm:cxn modelId="{45359E14-34EC-4335-98BB-795CE8A21B72}" type="presParOf" srcId="{8A90A204-6E45-4F3A-8570-C17071885C32}" destId="{624CFE48-5E06-4957-8716-27809785EF7C}" srcOrd="1" destOrd="0" presId="urn:microsoft.com/office/officeart/2005/8/layout/pyramid3"/>
    <dgm:cxn modelId="{886B536D-A3A5-4D88-8BC4-EB5212D84394}" type="presParOf" srcId="{099F66D3-4506-4397-9279-E1BDD5467CFE}" destId="{47EB03EE-20FC-4F8D-BD6E-1931520CFE0C}" srcOrd="1" destOrd="0" presId="urn:microsoft.com/office/officeart/2005/8/layout/pyramid3"/>
    <dgm:cxn modelId="{39E66B95-7FF1-4646-A212-FBDF1C84CA68}" type="presParOf" srcId="{47EB03EE-20FC-4F8D-BD6E-1931520CFE0C}" destId="{526E9D5C-165F-49B4-9BD6-038EFBD4C44C}" srcOrd="0" destOrd="0" presId="urn:microsoft.com/office/officeart/2005/8/layout/pyramid3"/>
    <dgm:cxn modelId="{D9303699-6FA0-4BCC-9C9A-502A052C4D95}" type="presParOf" srcId="{47EB03EE-20FC-4F8D-BD6E-1931520CFE0C}" destId="{53D9A800-FC79-4B84-8161-7A22ACB2584C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2D3344D-30AB-49C1-8D6D-20DDB0D7A3C2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A19F044-B723-4CA1-B6D0-CF1C9DAB82C6}" type="pres">
      <dgm:prSet presAssocID="{92D3344D-30AB-49C1-8D6D-20DDB0D7A3C2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</dgm:ptLst>
  <dgm:cxnLst>
    <dgm:cxn modelId="{F72C2BFE-6CAB-4C48-99E4-6F6CA66D238B}" type="presOf" srcId="{92D3344D-30AB-49C1-8D6D-20DDB0D7A3C2}" destId="{9A19F044-B723-4CA1-B6D0-CF1C9DAB82C6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D9BFD06-32E1-49C8-8301-33BFB1B70CB5}" type="doc">
      <dgm:prSet loTypeId="urn:microsoft.com/office/officeart/2005/8/layout/hierarchy6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C27C53A-0196-489C-A0EC-7EEB8EB23592}">
      <dgm:prSet phldrT="[Text]"/>
      <dgm:spPr/>
      <dgm:t>
        <a:bodyPr/>
        <a:lstStyle/>
        <a:p>
          <a:r>
            <a:rPr lang="en-US" dirty="0"/>
            <a:t>Records Management Division</a:t>
          </a:r>
        </a:p>
      </dgm:t>
    </dgm:pt>
    <dgm:pt modelId="{9E0E13A4-9FA4-4184-97FE-3CF650771952}" type="parTrans" cxnId="{4A9EDCE1-AD01-4E6E-9390-C9BD14D81039}">
      <dgm:prSet/>
      <dgm:spPr/>
      <dgm:t>
        <a:bodyPr/>
        <a:lstStyle/>
        <a:p>
          <a:endParaRPr lang="en-US"/>
        </a:p>
      </dgm:t>
    </dgm:pt>
    <dgm:pt modelId="{F9F0D5DF-2608-4F80-B5A6-BD85054587EC}" type="sibTrans" cxnId="{4A9EDCE1-AD01-4E6E-9390-C9BD14D81039}">
      <dgm:prSet/>
      <dgm:spPr/>
      <dgm:t>
        <a:bodyPr/>
        <a:lstStyle/>
        <a:p>
          <a:endParaRPr lang="en-US"/>
        </a:p>
      </dgm:t>
    </dgm:pt>
    <dgm:pt modelId="{F0AD6CBC-0452-4F8D-86AC-1B2892096620}">
      <dgm:prSet phldrT="[Text]"/>
      <dgm:spPr/>
      <dgm:t>
        <a:bodyPr/>
        <a:lstStyle/>
        <a:p>
          <a:r>
            <a:rPr lang="en-US" dirty="0"/>
            <a:t>Records</a:t>
          </a:r>
        </a:p>
      </dgm:t>
    </dgm:pt>
    <dgm:pt modelId="{6C90F86F-26CC-4BE5-B1F8-29A010F8A9BA}" type="parTrans" cxnId="{A652310C-7A73-47BF-B519-7539FD74544B}">
      <dgm:prSet/>
      <dgm:spPr/>
      <dgm:t>
        <a:bodyPr/>
        <a:lstStyle/>
        <a:p>
          <a:endParaRPr lang="en-US"/>
        </a:p>
      </dgm:t>
    </dgm:pt>
    <dgm:pt modelId="{3BF40770-D470-43F9-A638-C318D9B00222}" type="sibTrans" cxnId="{A652310C-7A73-47BF-B519-7539FD74544B}">
      <dgm:prSet/>
      <dgm:spPr/>
      <dgm:t>
        <a:bodyPr/>
        <a:lstStyle/>
        <a:p>
          <a:endParaRPr lang="en-US"/>
        </a:p>
      </dgm:t>
    </dgm:pt>
    <dgm:pt modelId="{2EAEB71B-C6B9-475B-8877-5326552AAC47}">
      <dgm:prSet phldrT="[Text]"/>
      <dgm:spPr/>
      <dgm:t>
        <a:bodyPr/>
        <a:lstStyle/>
        <a:p>
          <a:r>
            <a:rPr lang="en-US" dirty="0"/>
            <a:t>1768 RDA Files </a:t>
          </a:r>
        </a:p>
      </dgm:t>
    </dgm:pt>
    <dgm:pt modelId="{BD5F942B-30D6-4F4A-A16A-E1809BFE39FA}" type="parTrans" cxnId="{400CA3DF-74D6-4913-965C-BD623402A3D1}">
      <dgm:prSet/>
      <dgm:spPr/>
      <dgm:t>
        <a:bodyPr/>
        <a:lstStyle/>
        <a:p>
          <a:endParaRPr lang="en-US"/>
        </a:p>
      </dgm:t>
    </dgm:pt>
    <dgm:pt modelId="{8DDFB1B4-4F5F-44FC-9622-25AAA372D562}" type="sibTrans" cxnId="{400CA3DF-74D6-4913-965C-BD623402A3D1}">
      <dgm:prSet/>
      <dgm:spPr/>
      <dgm:t>
        <a:bodyPr/>
        <a:lstStyle/>
        <a:p>
          <a:endParaRPr lang="en-US"/>
        </a:p>
      </dgm:t>
    </dgm:pt>
    <dgm:pt modelId="{3EAE698B-A04C-4A74-A5E5-47C31B5F3F99}">
      <dgm:prSet phldrT="[Text]"/>
      <dgm:spPr/>
      <dgm:t>
        <a:bodyPr/>
        <a:lstStyle/>
        <a:p>
          <a:r>
            <a:rPr lang="en-US" dirty="0"/>
            <a:t>1769 Record Center Files</a:t>
          </a:r>
        </a:p>
      </dgm:t>
    </dgm:pt>
    <dgm:pt modelId="{F2C58CF7-D20C-4E16-861B-2CA46CC06FCB}" type="parTrans" cxnId="{FFD47042-75E9-4101-9658-B8C86D50C61A}">
      <dgm:prSet/>
      <dgm:spPr/>
      <dgm:t>
        <a:bodyPr/>
        <a:lstStyle/>
        <a:p>
          <a:endParaRPr lang="en-US"/>
        </a:p>
      </dgm:t>
    </dgm:pt>
    <dgm:pt modelId="{24A6083E-5E29-4A64-922B-F4B1827A62BC}" type="sibTrans" cxnId="{FFD47042-75E9-4101-9658-B8C86D50C61A}">
      <dgm:prSet/>
      <dgm:spPr/>
      <dgm:t>
        <a:bodyPr/>
        <a:lstStyle/>
        <a:p>
          <a:endParaRPr lang="en-US"/>
        </a:p>
      </dgm:t>
    </dgm:pt>
    <dgm:pt modelId="{A162BF41-BCD2-466B-A627-80C7301E5A1B}">
      <dgm:prSet phldrT="[Text]"/>
      <dgm:spPr/>
      <dgm:t>
        <a:bodyPr/>
        <a:lstStyle/>
        <a:p>
          <a:r>
            <a:rPr lang="en-US" dirty="0"/>
            <a:t>Reference</a:t>
          </a:r>
        </a:p>
      </dgm:t>
    </dgm:pt>
    <dgm:pt modelId="{B6533E84-17DC-4280-87AC-2CF6A7989B49}" type="parTrans" cxnId="{476D267A-90D4-4C97-BF07-E7227012F67D}">
      <dgm:prSet/>
      <dgm:spPr/>
      <dgm:t>
        <a:bodyPr/>
        <a:lstStyle/>
        <a:p>
          <a:endParaRPr lang="en-US"/>
        </a:p>
      </dgm:t>
    </dgm:pt>
    <dgm:pt modelId="{B474432A-F767-4601-836B-05690F0EA907}" type="sibTrans" cxnId="{476D267A-90D4-4C97-BF07-E7227012F67D}">
      <dgm:prSet/>
      <dgm:spPr/>
      <dgm:t>
        <a:bodyPr/>
        <a:lstStyle/>
        <a:p>
          <a:endParaRPr lang="en-US"/>
        </a:p>
      </dgm:t>
    </dgm:pt>
    <dgm:pt modelId="{91F13C42-2E76-40FA-8CF8-68FE2CFA26CB}">
      <dgm:prSet phldrT="[Text]"/>
      <dgm:spPr/>
      <dgm:t>
        <a:bodyPr/>
        <a:lstStyle/>
        <a:p>
          <a:r>
            <a:rPr lang="en-US" dirty="0"/>
            <a:t>T.C.A</a:t>
          </a:r>
        </a:p>
      </dgm:t>
    </dgm:pt>
    <dgm:pt modelId="{DA415446-29AF-4856-A666-39E5DE85DAB6}" type="parTrans" cxnId="{B68A171A-B2E3-4E27-AD43-49A2A45B97E2}">
      <dgm:prSet/>
      <dgm:spPr/>
      <dgm:t>
        <a:bodyPr/>
        <a:lstStyle/>
        <a:p>
          <a:endParaRPr lang="en-US"/>
        </a:p>
      </dgm:t>
    </dgm:pt>
    <dgm:pt modelId="{CD603CA0-F7DF-4F2E-916D-218E66C25763}" type="sibTrans" cxnId="{B68A171A-B2E3-4E27-AD43-49A2A45B97E2}">
      <dgm:prSet/>
      <dgm:spPr/>
      <dgm:t>
        <a:bodyPr/>
        <a:lstStyle/>
        <a:p>
          <a:endParaRPr lang="en-US"/>
        </a:p>
      </dgm:t>
    </dgm:pt>
    <dgm:pt modelId="{E255A34E-ADEA-4F72-A172-9FE093031C0D}">
      <dgm:prSet phldrT="[Text]"/>
      <dgm:spPr/>
      <dgm:t>
        <a:bodyPr/>
        <a:lstStyle/>
        <a:p>
          <a:r>
            <a:rPr lang="en-US" dirty="0"/>
            <a:t>Top Level Folder</a:t>
          </a:r>
        </a:p>
      </dgm:t>
    </dgm:pt>
    <dgm:pt modelId="{8EC0DBD3-68E1-4CB1-8C62-3C9E313A7B0B}" type="parTrans" cxnId="{0FBE69E9-0326-4150-934A-AAE416C1EB12}">
      <dgm:prSet/>
      <dgm:spPr/>
      <dgm:t>
        <a:bodyPr/>
        <a:lstStyle/>
        <a:p>
          <a:endParaRPr lang="en-US"/>
        </a:p>
      </dgm:t>
    </dgm:pt>
    <dgm:pt modelId="{6A992323-1A9A-4EAF-8D70-351AFB956411}" type="sibTrans" cxnId="{0FBE69E9-0326-4150-934A-AAE416C1EB12}">
      <dgm:prSet/>
      <dgm:spPr/>
      <dgm:t>
        <a:bodyPr/>
        <a:lstStyle/>
        <a:p>
          <a:endParaRPr lang="en-US"/>
        </a:p>
      </dgm:t>
    </dgm:pt>
    <dgm:pt modelId="{80BC50A2-7FFC-49A0-A99B-F83CD8DDED64}">
      <dgm:prSet phldrT="[Text]"/>
      <dgm:spPr/>
      <dgm:t>
        <a:bodyPr/>
        <a:lstStyle/>
        <a:p>
          <a:r>
            <a:rPr lang="en-US" dirty="0"/>
            <a:t>Sub Folder </a:t>
          </a:r>
        </a:p>
      </dgm:t>
    </dgm:pt>
    <dgm:pt modelId="{D2E19A8A-2FC7-4779-B508-902877E2D706}" type="parTrans" cxnId="{ED6202E2-E744-41A7-BF01-643DECC858B4}">
      <dgm:prSet/>
      <dgm:spPr/>
      <dgm:t>
        <a:bodyPr/>
        <a:lstStyle/>
        <a:p>
          <a:endParaRPr lang="en-US"/>
        </a:p>
      </dgm:t>
    </dgm:pt>
    <dgm:pt modelId="{75515219-1F35-4A7C-9B8B-162F232900CC}" type="sibTrans" cxnId="{ED6202E2-E744-41A7-BF01-643DECC858B4}">
      <dgm:prSet/>
      <dgm:spPr/>
      <dgm:t>
        <a:bodyPr/>
        <a:lstStyle/>
        <a:p>
          <a:endParaRPr lang="en-US"/>
        </a:p>
      </dgm:t>
    </dgm:pt>
    <dgm:pt modelId="{EBEE3B06-DBFC-404B-951C-DE833CDBCFD0}">
      <dgm:prSet phldrT="[Text]"/>
      <dgm:spPr/>
      <dgm:t>
        <a:bodyPr/>
        <a:lstStyle/>
        <a:p>
          <a:r>
            <a:rPr lang="en-US" dirty="0"/>
            <a:t>Subsequent Folders</a:t>
          </a:r>
        </a:p>
      </dgm:t>
    </dgm:pt>
    <dgm:pt modelId="{35E7F231-DDC8-4014-8A8F-545F3771BE16}" type="parTrans" cxnId="{5F875BB9-20EE-44CB-B225-78A4419CD7E4}">
      <dgm:prSet/>
      <dgm:spPr/>
      <dgm:t>
        <a:bodyPr/>
        <a:lstStyle/>
        <a:p>
          <a:endParaRPr lang="en-US"/>
        </a:p>
      </dgm:t>
    </dgm:pt>
    <dgm:pt modelId="{57A3D75B-73EF-420D-9E10-DAB2A010B155}" type="sibTrans" cxnId="{5F875BB9-20EE-44CB-B225-78A4419CD7E4}">
      <dgm:prSet/>
      <dgm:spPr/>
      <dgm:t>
        <a:bodyPr/>
        <a:lstStyle/>
        <a:p>
          <a:endParaRPr lang="en-US"/>
        </a:p>
      </dgm:t>
    </dgm:pt>
    <dgm:pt modelId="{C64C9E89-00DB-469D-A876-7F406BE69788}">
      <dgm:prSet/>
      <dgm:spPr/>
      <dgm:t>
        <a:bodyPr/>
        <a:lstStyle/>
        <a:p>
          <a:r>
            <a:rPr lang="en-US" dirty="0"/>
            <a:t>Public Records Laws</a:t>
          </a:r>
        </a:p>
      </dgm:t>
    </dgm:pt>
    <dgm:pt modelId="{6B471EA4-D853-4097-84F7-8AADAB5C52D7}" type="parTrans" cxnId="{FB43BA0C-E690-4D34-9DEC-8B1078F6CA3C}">
      <dgm:prSet/>
      <dgm:spPr/>
      <dgm:t>
        <a:bodyPr/>
        <a:lstStyle/>
        <a:p>
          <a:endParaRPr lang="en-US"/>
        </a:p>
      </dgm:t>
    </dgm:pt>
    <dgm:pt modelId="{9D3370FC-6EBB-49ED-952C-110FA4F4F011}" type="sibTrans" cxnId="{FB43BA0C-E690-4D34-9DEC-8B1078F6CA3C}">
      <dgm:prSet/>
      <dgm:spPr/>
      <dgm:t>
        <a:bodyPr/>
        <a:lstStyle/>
        <a:p>
          <a:endParaRPr lang="en-US"/>
        </a:p>
      </dgm:t>
    </dgm:pt>
    <dgm:pt modelId="{B7DEA031-E560-4C53-A529-FB3D7C14D21B}">
      <dgm:prSet/>
      <dgm:spPr/>
      <dgm:t>
        <a:bodyPr/>
        <a:lstStyle/>
        <a:p>
          <a:r>
            <a:rPr lang="en-US" dirty="0"/>
            <a:t>2019</a:t>
          </a:r>
        </a:p>
      </dgm:t>
    </dgm:pt>
    <dgm:pt modelId="{4B602AE0-2BFF-4E49-BF5D-91453788103A}" type="parTrans" cxnId="{47D5AAC3-16D0-42B1-91F7-A665EA6EAF97}">
      <dgm:prSet/>
      <dgm:spPr/>
      <dgm:t>
        <a:bodyPr/>
        <a:lstStyle/>
        <a:p>
          <a:endParaRPr lang="en-US"/>
        </a:p>
      </dgm:t>
    </dgm:pt>
    <dgm:pt modelId="{E3FC0D38-4BFA-4284-A0F8-342000D1BDC9}" type="sibTrans" cxnId="{47D5AAC3-16D0-42B1-91F7-A665EA6EAF97}">
      <dgm:prSet/>
      <dgm:spPr/>
      <dgm:t>
        <a:bodyPr/>
        <a:lstStyle/>
        <a:p>
          <a:endParaRPr lang="en-US"/>
        </a:p>
      </dgm:t>
    </dgm:pt>
    <dgm:pt modelId="{1B25A82C-7433-4566-9692-F577B7BA7F3B}">
      <dgm:prSet/>
      <dgm:spPr/>
      <dgm:t>
        <a:bodyPr/>
        <a:lstStyle/>
        <a:p>
          <a:r>
            <a:rPr lang="en-US" dirty="0"/>
            <a:t>2018</a:t>
          </a:r>
        </a:p>
      </dgm:t>
    </dgm:pt>
    <dgm:pt modelId="{CF86A176-E97B-4DDA-ABED-5464958133FA}" type="parTrans" cxnId="{835A35B5-1176-451C-B128-35097AA32403}">
      <dgm:prSet/>
      <dgm:spPr/>
      <dgm:t>
        <a:bodyPr/>
        <a:lstStyle/>
        <a:p>
          <a:endParaRPr lang="en-US"/>
        </a:p>
      </dgm:t>
    </dgm:pt>
    <dgm:pt modelId="{16B6BDF8-C289-4E27-9895-B519A5B7A1A4}" type="sibTrans" cxnId="{835A35B5-1176-451C-B128-35097AA32403}">
      <dgm:prSet/>
      <dgm:spPr/>
      <dgm:t>
        <a:bodyPr/>
        <a:lstStyle/>
        <a:p>
          <a:endParaRPr lang="en-US"/>
        </a:p>
      </dgm:t>
    </dgm:pt>
    <dgm:pt modelId="{A82101EC-FB8F-4965-9A7E-EC10A9A5B3A3}">
      <dgm:prSet/>
      <dgm:spPr/>
      <dgm:t>
        <a:bodyPr/>
        <a:lstStyle/>
        <a:p>
          <a:r>
            <a:rPr lang="en-US" dirty="0"/>
            <a:t>2019</a:t>
          </a:r>
        </a:p>
      </dgm:t>
    </dgm:pt>
    <dgm:pt modelId="{6F8D2B20-C1CF-4032-A79A-7E5996B28E6D}" type="parTrans" cxnId="{F101B86B-9046-4169-AB52-9C260FE9AE03}">
      <dgm:prSet/>
      <dgm:spPr/>
      <dgm:t>
        <a:bodyPr/>
        <a:lstStyle/>
        <a:p>
          <a:endParaRPr lang="en-US"/>
        </a:p>
      </dgm:t>
    </dgm:pt>
    <dgm:pt modelId="{9F94A036-EE5C-4FB9-A3DD-BF77308F679F}" type="sibTrans" cxnId="{F101B86B-9046-4169-AB52-9C260FE9AE03}">
      <dgm:prSet/>
      <dgm:spPr/>
      <dgm:t>
        <a:bodyPr/>
        <a:lstStyle/>
        <a:p>
          <a:endParaRPr lang="en-US"/>
        </a:p>
      </dgm:t>
    </dgm:pt>
    <dgm:pt modelId="{0FFB1A3E-BABA-47F0-BB06-A43A1FC62828}">
      <dgm:prSet/>
      <dgm:spPr/>
      <dgm:t>
        <a:bodyPr/>
        <a:lstStyle/>
        <a:p>
          <a:r>
            <a:rPr lang="en-US" dirty="0"/>
            <a:t>2018</a:t>
          </a:r>
        </a:p>
      </dgm:t>
    </dgm:pt>
    <dgm:pt modelId="{BCFF35DC-A0B5-4650-868E-0F8F7A1EE5AC}" type="parTrans" cxnId="{44FF6D58-531A-4AEB-90FE-F4F004DBE92A}">
      <dgm:prSet/>
      <dgm:spPr/>
      <dgm:t>
        <a:bodyPr/>
        <a:lstStyle/>
        <a:p>
          <a:endParaRPr lang="en-US"/>
        </a:p>
      </dgm:t>
    </dgm:pt>
    <dgm:pt modelId="{C6F6BEDE-CCB4-417F-B6D7-477198FB91AC}" type="sibTrans" cxnId="{44FF6D58-531A-4AEB-90FE-F4F004DBE92A}">
      <dgm:prSet/>
      <dgm:spPr/>
      <dgm:t>
        <a:bodyPr/>
        <a:lstStyle/>
        <a:p>
          <a:endParaRPr lang="en-US"/>
        </a:p>
      </dgm:t>
    </dgm:pt>
    <dgm:pt modelId="{2869F856-882F-4AA6-951B-5AE600A8B83F}">
      <dgm:prSet/>
      <dgm:spPr/>
      <dgm:t>
        <a:bodyPr/>
        <a:lstStyle/>
        <a:p>
          <a:r>
            <a:rPr lang="en-US" dirty="0"/>
            <a:t>Signed forms</a:t>
          </a:r>
        </a:p>
      </dgm:t>
    </dgm:pt>
    <dgm:pt modelId="{3EE8FC84-8207-44FF-8E22-C37EBC9F3BFA}" type="parTrans" cxnId="{8B134772-291D-49D9-A3E8-0E07382C53E7}">
      <dgm:prSet/>
      <dgm:spPr/>
      <dgm:t>
        <a:bodyPr/>
        <a:lstStyle/>
        <a:p>
          <a:endParaRPr lang="en-US"/>
        </a:p>
      </dgm:t>
    </dgm:pt>
    <dgm:pt modelId="{2A743EEE-2F40-4F01-9C05-9B472A1AD8AC}" type="sibTrans" cxnId="{8B134772-291D-49D9-A3E8-0E07382C53E7}">
      <dgm:prSet/>
      <dgm:spPr/>
      <dgm:t>
        <a:bodyPr/>
        <a:lstStyle/>
        <a:p>
          <a:endParaRPr lang="en-US"/>
        </a:p>
      </dgm:t>
    </dgm:pt>
    <dgm:pt modelId="{993F862C-B8BA-453A-B819-15FFECF0498C}">
      <dgm:prSet/>
      <dgm:spPr/>
      <dgm:t>
        <a:bodyPr/>
        <a:lstStyle/>
        <a:p>
          <a:r>
            <a:rPr lang="en-US" dirty="0"/>
            <a:t>Signed Forms</a:t>
          </a:r>
        </a:p>
      </dgm:t>
    </dgm:pt>
    <dgm:pt modelId="{A4EB4B86-038F-4E9D-9E58-2ECACB242A3C}" type="parTrans" cxnId="{7EE7103A-2D91-4083-924D-A272427FCA5B}">
      <dgm:prSet/>
      <dgm:spPr/>
      <dgm:t>
        <a:bodyPr/>
        <a:lstStyle/>
        <a:p>
          <a:endParaRPr lang="en-US"/>
        </a:p>
      </dgm:t>
    </dgm:pt>
    <dgm:pt modelId="{C1F3035E-AE25-4367-8AFE-0EC94A58D56F}" type="sibTrans" cxnId="{7EE7103A-2D91-4083-924D-A272427FCA5B}">
      <dgm:prSet/>
      <dgm:spPr/>
      <dgm:t>
        <a:bodyPr/>
        <a:lstStyle/>
        <a:p>
          <a:endParaRPr lang="en-US"/>
        </a:p>
      </dgm:t>
    </dgm:pt>
    <dgm:pt modelId="{BDCEA6BA-5E02-4CDB-AB42-5B7369F01E4A}">
      <dgm:prSet/>
      <dgm:spPr/>
      <dgm:t>
        <a:bodyPr/>
        <a:lstStyle/>
        <a:p>
          <a:r>
            <a:rPr lang="en-US" dirty="0"/>
            <a:t>Archive</a:t>
          </a:r>
        </a:p>
      </dgm:t>
    </dgm:pt>
    <dgm:pt modelId="{8C5A02BC-1B61-4405-BC07-215BDBFFA702}" type="parTrans" cxnId="{5D8D6958-1375-40E7-9073-7EE27991EAA5}">
      <dgm:prSet/>
      <dgm:spPr/>
      <dgm:t>
        <a:bodyPr/>
        <a:lstStyle/>
        <a:p>
          <a:endParaRPr lang="en-US"/>
        </a:p>
      </dgm:t>
    </dgm:pt>
    <dgm:pt modelId="{0CC33EBD-5C50-4286-9239-D5B656E203FE}" type="sibTrans" cxnId="{5D8D6958-1375-40E7-9073-7EE27991EAA5}">
      <dgm:prSet/>
      <dgm:spPr/>
      <dgm:t>
        <a:bodyPr/>
        <a:lstStyle/>
        <a:p>
          <a:endParaRPr lang="en-US"/>
        </a:p>
      </dgm:t>
    </dgm:pt>
    <dgm:pt modelId="{856175BE-615E-4A8E-9CC0-33C440D551E7}" type="pres">
      <dgm:prSet presAssocID="{4D9BFD06-32E1-49C8-8301-33BFB1B70CB5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3208879D-833F-4F00-9B4D-89C160302134}" type="pres">
      <dgm:prSet presAssocID="{4D9BFD06-32E1-49C8-8301-33BFB1B70CB5}" presName="hierFlow" presStyleCnt="0"/>
      <dgm:spPr/>
    </dgm:pt>
    <dgm:pt modelId="{7F23383F-1A6D-4139-BFB6-004CE82C0CFF}" type="pres">
      <dgm:prSet presAssocID="{4D9BFD06-32E1-49C8-8301-33BFB1B70CB5}" presName="firstBuf" presStyleCnt="0"/>
      <dgm:spPr/>
    </dgm:pt>
    <dgm:pt modelId="{34BE5356-FEC7-43E9-BA3D-CF2BA7E87AAE}" type="pres">
      <dgm:prSet presAssocID="{4D9BFD06-32E1-49C8-8301-33BFB1B70CB5}" presName="hierChild1" presStyleCnt="0">
        <dgm:presLayoutVars>
          <dgm:chPref val="1"/>
          <dgm:animOne val="branch"/>
          <dgm:animLvl val="lvl"/>
        </dgm:presLayoutVars>
      </dgm:prSet>
      <dgm:spPr/>
    </dgm:pt>
    <dgm:pt modelId="{8F3BEE1E-FAD8-4BC9-BF6F-520E15F87535}" type="pres">
      <dgm:prSet presAssocID="{EC27C53A-0196-489C-A0EC-7EEB8EB23592}" presName="Name14" presStyleCnt="0"/>
      <dgm:spPr/>
    </dgm:pt>
    <dgm:pt modelId="{E08ABD8D-BB7D-4238-98CD-34322677456D}" type="pres">
      <dgm:prSet presAssocID="{EC27C53A-0196-489C-A0EC-7EEB8EB23592}" presName="level1Shape" presStyleLbl="node0" presStyleIdx="0" presStyleCnt="1">
        <dgm:presLayoutVars>
          <dgm:chPref val="3"/>
        </dgm:presLayoutVars>
      </dgm:prSet>
      <dgm:spPr/>
    </dgm:pt>
    <dgm:pt modelId="{82516923-8BB5-435F-9E01-9483973B72CE}" type="pres">
      <dgm:prSet presAssocID="{EC27C53A-0196-489C-A0EC-7EEB8EB23592}" presName="hierChild2" presStyleCnt="0"/>
      <dgm:spPr/>
    </dgm:pt>
    <dgm:pt modelId="{DA35A7D3-9394-4032-9B4C-7F5DE1C316F5}" type="pres">
      <dgm:prSet presAssocID="{6C90F86F-26CC-4BE5-B1F8-29A010F8A9BA}" presName="Name19" presStyleLbl="parChTrans1D2" presStyleIdx="0" presStyleCnt="3"/>
      <dgm:spPr/>
    </dgm:pt>
    <dgm:pt modelId="{DFFB5AB2-70D5-4AF0-A8F8-52BFF3F8A99C}" type="pres">
      <dgm:prSet presAssocID="{F0AD6CBC-0452-4F8D-86AC-1B2892096620}" presName="Name21" presStyleCnt="0"/>
      <dgm:spPr/>
    </dgm:pt>
    <dgm:pt modelId="{0B12DD20-381A-42E9-A95E-4866F345C786}" type="pres">
      <dgm:prSet presAssocID="{F0AD6CBC-0452-4F8D-86AC-1B2892096620}" presName="level2Shape" presStyleLbl="node2" presStyleIdx="0" presStyleCnt="3"/>
      <dgm:spPr/>
    </dgm:pt>
    <dgm:pt modelId="{105E2E9E-8BD6-4D20-9D94-9CB9FE8A55F6}" type="pres">
      <dgm:prSet presAssocID="{F0AD6CBC-0452-4F8D-86AC-1B2892096620}" presName="hierChild3" presStyleCnt="0"/>
      <dgm:spPr/>
    </dgm:pt>
    <dgm:pt modelId="{EA6EC2C9-EE60-499B-9B98-4F2E40A0B70B}" type="pres">
      <dgm:prSet presAssocID="{F2C58CF7-D20C-4E16-861B-2CA46CC06FCB}" presName="Name19" presStyleLbl="parChTrans1D3" presStyleIdx="0" presStyleCnt="4"/>
      <dgm:spPr/>
    </dgm:pt>
    <dgm:pt modelId="{3CDC8B91-1353-4EB2-AEF5-E334321F3052}" type="pres">
      <dgm:prSet presAssocID="{3EAE698B-A04C-4A74-A5E5-47C31B5F3F99}" presName="Name21" presStyleCnt="0"/>
      <dgm:spPr/>
    </dgm:pt>
    <dgm:pt modelId="{EAF50F4B-DBE9-4DAA-A05D-5092737EE848}" type="pres">
      <dgm:prSet presAssocID="{3EAE698B-A04C-4A74-A5E5-47C31B5F3F99}" presName="level2Shape" presStyleLbl="node3" presStyleIdx="0" presStyleCnt="4"/>
      <dgm:spPr/>
    </dgm:pt>
    <dgm:pt modelId="{3470C4A9-A548-4462-8302-BFE5EADD3753}" type="pres">
      <dgm:prSet presAssocID="{3EAE698B-A04C-4A74-A5E5-47C31B5F3F99}" presName="hierChild3" presStyleCnt="0"/>
      <dgm:spPr/>
    </dgm:pt>
    <dgm:pt modelId="{FDFE090E-8DFA-4308-B51C-18222AE6B7B8}" type="pres">
      <dgm:prSet presAssocID="{6F8D2B20-C1CF-4032-A79A-7E5996B28E6D}" presName="Name19" presStyleLbl="parChTrans1D4" presStyleIdx="0" presStyleCnt="6"/>
      <dgm:spPr/>
    </dgm:pt>
    <dgm:pt modelId="{2DD34AC3-DB0F-49AF-86EC-7DFE3F0EEEB2}" type="pres">
      <dgm:prSet presAssocID="{A82101EC-FB8F-4965-9A7E-EC10A9A5B3A3}" presName="Name21" presStyleCnt="0"/>
      <dgm:spPr/>
    </dgm:pt>
    <dgm:pt modelId="{35627B8B-A733-43B3-8E0F-86C1382F58A9}" type="pres">
      <dgm:prSet presAssocID="{A82101EC-FB8F-4965-9A7E-EC10A9A5B3A3}" presName="level2Shape" presStyleLbl="node4" presStyleIdx="0" presStyleCnt="6" custLinFactNeighborX="2555" custLinFactNeighborY="-1278"/>
      <dgm:spPr/>
    </dgm:pt>
    <dgm:pt modelId="{D422DA3A-3655-4219-B4A0-5131159F6D56}" type="pres">
      <dgm:prSet presAssocID="{A82101EC-FB8F-4965-9A7E-EC10A9A5B3A3}" presName="hierChild3" presStyleCnt="0"/>
      <dgm:spPr/>
    </dgm:pt>
    <dgm:pt modelId="{B4929D9A-E23C-415D-9FFE-810EFFD09E43}" type="pres">
      <dgm:prSet presAssocID="{BCFF35DC-A0B5-4650-868E-0F8F7A1EE5AC}" presName="Name19" presStyleLbl="parChTrans1D4" presStyleIdx="1" presStyleCnt="6"/>
      <dgm:spPr/>
    </dgm:pt>
    <dgm:pt modelId="{CCDF01FF-82D4-4B71-BDAE-A55207741633}" type="pres">
      <dgm:prSet presAssocID="{0FFB1A3E-BABA-47F0-BB06-A43A1FC62828}" presName="Name21" presStyleCnt="0"/>
      <dgm:spPr/>
    </dgm:pt>
    <dgm:pt modelId="{DD9F8224-9917-439F-92A0-D9FD6A193017}" type="pres">
      <dgm:prSet presAssocID="{0FFB1A3E-BABA-47F0-BB06-A43A1FC62828}" presName="level2Shape" presStyleLbl="node4" presStyleIdx="1" presStyleCnt="6"/>
      <dgm:spPr/>
    </dgm:pt>
    <dgm:pt modelId="{36349369-A014-4A17-8862-235B0093AD8E}" type="pres">
      <dgm:prSet presAssocID="{0FFB1A3E-BABA-47F0-BB06-A43A1FC62828}" presName="hierChild3" presStyleCnt="0"/>
      <dgm:spPr/>
    </dgm:pt>
    <dgm:pt modelId="{6680D9FE-FA5E-4278-9584-FC85A3192CDF}" type="pres">
      <dgm:prSet presAssocID="{BD5F942B-30D6-4F4A-A16A-E1809BFE39FA}" presName="Name19" presStyleLbl="parChTrans1D3" presStyleIdx="1" presStyleCnt="4"/>
      <dgm:spPr/>
    </dgm:pt>
    <dgm:pt modelId="{8FE2EAB7-C6DC-47B8-BB03-18A7569A9C8B}" type="pres">
      <dgm:prSet presAssocID="{2EAEB71B-C6B9-475B-8877-5326552AAC47}" presName="Name21" presStyleCnt="0"/>
      <dgm:spPr/>
    </dgm:pt>
    <dgm:pt modelId="{093CEEC7-7A07-4E67-99BA-74992614538C}" type="pres">
      <dgm:prSet presAssocID="{2EAEB71B-C6B9-475B-8877-5326552AAC47}" presName="level2Shape" presStyleLbl="node3" presStyleIdx="1" presStyleCnt="4"/>
      <dgm:spPr/>
    </dgm:pt>
    <dgm:pt modelId="{C9664076-CCA3-471B-9633-1E64D344C411}" type="pres">
      <dgm:prSet presAssocID="{2EAEB71B-C6B9-475B-8877-5326552AAC47}" presName="hierChild3" presStyleCnt="0"/>
      <dgm:spPr/>
    </dgm:pt>
    <dgm:pt modelId="{95CE1809-932D-4D7A-8046-589CDB677216}" type="pres">
      <dgm:prSet presAssocID="{4B602AE0-2BFF-4E49-BF5D-91453788103A}" presName="Name19" presStyleLbl="parChTrans1D4" presStyleIdx="2" presStyleCnt="6"/>
      <dgm:spPr/>
    </dgm:pt>
    <dgm:pt modelId="{AD16B8C7-02CA-4B15-9E5A-5308F395D265}" type="pres">
      <dgm:prSet presAssocID="{B7DEA031-E560-4C53-A529-FB3D7C14D21B}" presName="Name21" presStyleCnt="0"/>
      <dgm:spPr/>
    </dgm:pt>
    <dgm:pt modelId="{969E3272-B04B-4284-9D08-68341DD447ED}" type="pres">
      <dgm:prSet presAssocID="{B7DEA031-E560-4C53-A529-FB3D7C14D21B}" presName="level2Shape" presStyleLbl="node4" presStyleIdx="2" presStyleCnt="6"/>
      <dgm:spPr/>
    </dgm:pt>
    <dgm:pt modelId="{5C010A05-4D8D-4927-B3B7-2202CDF8DC94}" type="pres">
      <dgm:prSet presAssocID="{B7DEA031-E560-4C53-A529-FB3D7C14D21B}" presName="hierChild3" presStyleCnt="0"/>
      <dgm:spPr/>
    </dgm:pt>
    <dgm:pt modelId="{60A82F9D-053F-4A08-A733-0A1CC088C9C6}" type="pres">
      <dgm:prSet presAssocID="{3EE8FC84-8207-44FF-8E22-C37EBC9F3BFA}" presName="Name19" presStyleLbl="parChTrans1D4" presStyleIdx="3" presStyleCnt="6"/>
      <dgm:spPr/>
    </dgm:pt>
    <dgm:pt modelId="{B9EABBDA-FA96-4A66-838D-EDFBC13B735D}" type="pres">
      <dgm:prSet presAssocID="{2869F856-882F-4AA6-951B-5AE600A8B83F}" presName="Name21" presStyleCnt="0"/>
      <dgm:spPr/>
    </dgm:pt>
    <dgm:pt modelId="{0C8FC00B-EB12-464C-B055-BC9FD2601517}" type="pres">
      <dgm:prSet presAssocID="{2869F856-882F-4AA6-951B-5AE600A8B83F}" presName="level2Shape" presStyleLbl="node4" presStyleIdx="3" presStyleCnt="6"/>
      <dgm:spPr/>
    </dgm:pt>
    <dgm:pt modelId="{0A4E5535-AFAF-42D7-91DA-A55AB9C08BE7}" type="pres">
      <dgm:prSet presAssocID="{2869F856-882F-4AA6-951B-5AE600A8B83F}" presName="hierChild3" presStyleCnt="0"/>
      <dgm:spPr/>
    </dgm:pt>
    <dgm:pt modelId="{4E6A5CB5-1B7A-4F70-9357-00F334C00DDB}" type="pres">
      <dgm:prSet presAssocID="{CF86A176-E97B-4DDA-ABED-5464958133FA}" presName="Name19" presStyleLbl="parChTrans1D4" presStyleIdx="4" presStyleCnt="6"/>
      <dgm:spPr/>
    </dgm:pt>
    <dgm:pt modelId="{08BE39AB-B9D6-489A-9910-B72994EE130D}" type="pres">
      <dgm:prSet presAssocID="{1B25A82C-7433-4566-9692-F577B7BA7F3B}" presName="Name21" presStyleCnt="0"/>
      <dgm:spPr/>
    </dgm:pt>
    <dgm:pt modelId="{C3375990-AE55-4142-B232-46137DE4FDC4}" type="pres">
      <dgm:prSet presAssocID="{1B25A82C-7433-4566-9692-F577B7BA7F3B}" presName="level2Shape" presStyleLbl="node4" presStyleIdx="4" presStyleCnt="6"/>
      <dgm:spPr/>
    </dgm:pt>
    <dgm:pt modelId="{74A711B3-B6C8-41B2-B9AA-B5477A80013A}" type="pres">
      <dgm:prSet presAssocID="{1B25A82C-7433-4566-9692-F577B7BA7F3B}" presName="hierChild3" presStyleCnt="0"/>
      <dgm:spPr/>
    </dgm:pt>
    <dgm:pt modelId="{B4069933-A0F6-42A0-95EE-2DC0E290E17D}" type="pres">
      <dgm:prSet presAssocID="{A4EB4B86-038F-4E9D-9E58-2ECACB242A3C}" presName="Name19" presStyleLbl="parChTrans1D4" presStyleIdx="5" presStyleCnt="6"/>
      <dgm:spPr/>
    </dgm:pt>
    <dgm:pt modelId="{B377F256-D243-4535-8B38-673DCC31D0D1}" type="pres">
      <dgm:prSet presAssocID="{993F862C-B8BA-453A-B819-15FFECF0498C}" presName="Name21" presStyleCnt="0"/>
      <dgm:spPr/>
    </dgm:pt>
    <dgm:pt modelId="{8665CEBB-E660-42A8-9CDC-6D1FCC758828}" type="pres">
      <dgm:prSet presAssocID="{993F862C-B8BA-453A-B819-15FFECF0498C}" presName="level2Shape" presStyleLbl="node4" presStyleIdx="5" presStyleCnt="6"/>
      <dgm:spPr/>
    </dgm:pt>
    <dgm:pt modelId="{07B47500-A1B3-4E6F-94FE-011CF678B471}" type="pres">
      <dgm:prSet presAssocID="{993F862C-B8BA-453A-B819-15FFECF0498C}" presName="hierChild3" presStyleCnt="0"/>
      <dgm:spPr/>
    </dgm:pt>
    <dgm:pt modelId="{9E5CADBB-4F3E-44C8-8F80-4B81F01702E8}" type="pres">
      <dgm:prSet presAssocID="{8C5A02BC-1B61-4405-BC07-215BDBFFA702}" presName="Name19" presStyleLbl="parChTrans1D2" presStyleIdx="1" presStyleCnt="3"/>
      <dgm:spPr/>
    </dgm:pt>
    <dgm:pt modelId="{CE8F654C-0C91-4333-93D3-A59728EDBB3C}" type="pres">
      <dgm:prSet presAssocID="{BDCEA6BA-5E02-4CDB-AB42-5B7369F01E4A}" presName="Name21" presStyleCnt="0"/>
      <dgm:spPr/>
    </dgm:pt>
    <dgm:pt modelId="{8C1B1BC3-2E52-4F34-AF5F-B9D78AFD9B76}" type="pres">
      <dgm:prSet presAssocID="{BDCEA6BA-5E02-4CDB-AB42-5B7369F01E4A}" presName="level2Shape" presStyleLbl="node2" presStyleIdx="1" presStyleCnt="3" custLinFactNeighborX="17854"/>
      <dgm:spPr/>
    </dgm:pt>
    <dgm:pt modelId="{05218772-FFDB-48D4-B704-0EB54533B05D}" type="pres">
      <dgm:prSet presAssocID="{BDCEA6BA-5E02-4CDB-AB42-5B7369F01E4A}" presName="hierChild3" presStyleCnt="0"/>
      <dgm:spPr/>
    </dgm:pt>
    <dgm:pt modelId="{4C585323-9AD5-4520-A87C-D69C98C72954}" type="pres">
      <dgm:prSet presAssocID="{B6533E84-17DC-4280-87AC-2CF6A7989B49}" presName="Name19" presStyleLbl="parChTrans1D2" presStyleIdx="2" presStyleCnt="3"/>
      <dgm:spPr/>
    </dgm:pt>
    <dgm:pt modelId="{ECBF9190-144A-4917-8DCC-7180F839F56D}" type="pres">
      <dgm:prSet presAssocID="{A162BF41-BCD2-466B-A627-80C7301E5A1B}" presName="Name21" presStyleCnt="0"/>
      <dgm:spPr/>
    </dgm:pt>
    <dgm:pt modelId="{29AD8CE1-AD23-467F-8DA2-1A9CC7407325}" type="pres">
      <dgm:prSet presAssocID="{A162BF41-BCD2-466B-A627-80C7301E5A1B}" presName="level2Shape" presStyleLbl="node2" presStyleIdx="2" presStyleCnt="3" custLinFactNeighborX="-35725" custLinFactNeighborY="-9061"/>
      <dgm:spPr/>
    </dgm:pt>
    <dgm:pt modelId="{EA454D92-BBC2-49A2-BD59-80C01738F2DB}" type="pres">
      <dgm:prSet presAssocID="{A162BF41-BCD2-466B-A627-80C7301E5A1B}" presName="hierChild3" presStyleCnt="0"/>
      <dgm:spPr/>
    </dgm:pt>
    <dgm:pt modelId="{69142FD7-800C-4BB5-8397-F05AF1200E16}" type="pres">
      <dgm:prSet presAssocID="{DA415446-29AF-4856-A666-39E5DE85DAB6}" presName="Name19" presStyleLbl="parChTrans1D3" presStyleIdx="2" presStyleCnt="4"/>
      <dgm:spPr/>
    </dgm:pt>
    <dgm:pt modelId="{6816B372-6353-429A-A39C-605A69AC16BE}" type="pres">
      <dgm:prSet presAssocID="{91F13C42-2E76-40FA-8CF8-68FE2CFA26CB}" presName="Name21" presStyleCnt="0"/>
      <dgm:spPr/>
    </dgm:pt>
    <dgm:pt modelId="{A0BC3D26-357A-4B68-8EC2-F0763EDAEF25}" type="pres">
      <dgm:prSet presAssocID="{91F13C42-2E76-40FA-8CF8-68FE2CFA26CB}" presName="level2Shape" presStyleLbl="node3" presStyleIdx="2" presStyleCnt="4"/>
      <dgm:spPr/>
    </dgm:pt>
    <dgm:pt modelId="{1115BA92-1A62-49A7-B318-990B64EBC052}" type="pres">
      <dgm:prSet presAssocID="{91F13C42-2E76-40FA-8CF8-68FE2CFA26CB}" presName="hierChild3" presStyleCnt="0"/>
      <dgm:spPr/>
    </dgm:pt>
    <dgm:pt modelId="{E2F04F00-87E3-4D14-B4AD-C5FDD68104A4}" type="pres">
      <dgm:prSet presAssocID="{6B471EA4-D853-4097-84F7-8AADAB5C52D7}" presName="Name19" presStyleLbl="parChTrans1D3" presStyleIdx="3" presStyleCnt="4"/>
      <dgm:spPr/>
    </dgm:pt>
    <dgm:pt modelId="{945E6BEB-FB4B-41F9-A0A6-8B280CE50082}" type="pres">
      <dgm:prSet presAssocID="{C64C9E89-00DB-469D-A876-7F406BE69788}" presName="Name21" presStyleCnt="0"/>
      <dgm:spPr/>
    </dgm:pt>
    <dgm:pt modelId="{B4269475-5E54-46D2-80E6-C1528AB2767D}" type="pres">
      <dgm:prSet presAssocID="{C64C9E89-00DB-469D-A876-7F406BE69788}" presName="level2Shape" presStyleLbl="node3" presStyleIdx="3" presStyleCnt="4"/>
      <dgm:spPr/>
    </dgm:pt>
    <dgm:pt modelId="{53820C12-8B0C-4CEB-807B-C75844C0E1EB}" type="pres">
      <dgm:prSet presAssocID="{C64C9E89-00DB-469D-A876-7F406BE69788}" presName="hierChild3" presStyleCnt="0"/>
      <dgm:spPr/>
    </dgm:pt>
    <dgm:pt modelId="{31F64D71-6DCE-4344-A510-C755EBF9A493}" type="pres">
      <dgm:prSet presAssocID="{4D9BFD06-32E1-49C8-8301-33BFB1B70CB5}" presName="bgShapesFlow" presStyleCnt="0"/>
      <dgm:spPr/>
    </dgm:pt>
    <dgm:pt modelId="{7B98EA5B-9B7D-4541-8CC7-BB6A2AF489AC}" type="pres">
      <dgm:prSet presAssocID="{E255A34E-ADEA-4F72-A172-9FE093031C0D}" presName="rectComp" presStyleCnt="0"/>
      <dgm:spPr/>
    </dgm:pt>
    <dgm:pt modelId="{F69E417D-C4C4-41AB-BE57-C40E47FFC520}" type="pres">
      <dgm:prSet presAssocID="{E255A34E-ADEA-4F72-A172-9FE093031C0D}" presName="bgRect" presStyleLbl="bgShp" presStyleIdx="0" presStyleCnt="3" custLinFactNeighborY="6400"/>
      <dgm:spPr/>
    </dgm:pt>
    <dgm:pt modelId="{A20D4FC7-B455-4A80-83F6-5BA22D18C1A1}" type="pres">
      <dgm:prSet presAssocID="{E255A34E-ADEA-4F72-A172-9FE093031C0D}" presName="bgRectTx" presStyleLbl="bgShp" presStyleIdx="0" presStyleCnt="3">
        <dgm:presLayoutVars>
          <dgm:bulletEnabled val="1"/>
        </dgm:presLayoutVars>
      </dgm:prSet>
      <dgm:spPr/>
    </dgm:pt>
    <dgm:pt modelId="{357B2CBF-BFA5-4E3B-8EE0-97FAF684E62C}" type="pres">
      <dgm:prSet presAssocID="{E255A34E-ADEA-4F72-A172-9FE093031C0D}" presName="spComp" presStyleCnt="0"/>
      <dgm:spPr/>
    </dgm:pt>
    <dgm:pt modelId="{7419948E-7C70-47A7-948D-4FF2F6172F2B}" type="pres">
      <dgm:prSet presAssocID="{E255A34E-ADEA-4F72-A172-9FE093031C0D}" presName="vSp" presStyleCnt="0"/>
      <dgm:spPr/>
    </dgm:pt>
    <dgm:pt modelId="{4C8A7597-57DA-4BFD-9685-E193BA7ED66E}" type="pres">
      <dgm:prSet presAssocID="{80BC50A2-7FFC-49A0-A99B-F83CD8DDED64}" presName="rectComp" presStyleCnt="0"/>
      <dgm:spPr/>
    </dgm:pt>
    <dgm:pt modelId="{68E7FE0E-88BC-4C55-AC65-917DACB0F397}" type="pres">
      <dgm:prSet presAssocID="{80BC50A2-7FFC-49A0-A99B-F83CD8DDED64}" presName="bgRect" presStyleLbl="bgShp" presStyleIdx="1" presStyleCnt="3"/>
      <dgm:spPr/>
    </dgm:pt>
    <dgm:pt modelId="{190BD3A1-3E67-47ED-8921-889943B13858}" type="pres">
      <dgm:prSet presAssocID="{80BC50A2-7FFC-49A0-A99B-F83CD8DDED64}" presName="bgRectTx" presStyleLbl="bgShp" presStyleIdx="1" presStyleCnt="3">
        <dgm:presLayoutVars>
          <dgm:bulletEnabled val="1"/>
        </dgm:presLayoutVars>
      </dgm:prSet>
      <dgm:spPr/>
    </dgm:pt>
    <dgm:pt modelId="{C9AA52BB-616C-4A1F-9851-9C087F638231}" type="pres">
      <dgm:prSet presAssocID="{80BC50A2-7FFC-49A0-A99B-F83CD8DDED64}" presName="spComp" presStyleCnt="0"/>
      <dgm:spPr/>
    </dgm:pt>
    <dgm:pt modelId="{2C374916-B95A-4A43-8BA1-7FBAB755494C}" type="pres">
      <dgm:prSet presAssocID="{80BC50A2-7FFC-49A0-A99B-F83CD8DDED64}" presName="vSp" presStyleCnt="0"/>
      <dgm:spPr/>
    </dgm:pt>
    <dgm:pt modelId="{8EEE328C-82A7-4738-B3D7-F208C633A2CE}" type="pres">
      <dgm:prSet presAssocID="{EBEE3B06-DBFC-404B-951C-DE833CDBCFD0}" presName="rectComp" presStyleCnt="0"/>
      <dgm:spPr/>
    </dgm:pt>
    <dgm:pt modelId="{B4C3C63D-04AA-49E0-AD27-F13F64D4E3B5}" type="pres">
      <dgm:prSet presAssocID="{EBEE3B06-DBFC-404B-951C-DE833CDBCFD0}" presName="bgRect" presStyleLbl="bgShp" presStyleIdx="2" presStyleCnt="3" custScaleY="398621"/>
      <dgm:spPr/>
    </dgm:pt>
    <dgm:pt modelId="{321D49E3-3900-4A60-B2E6-CEE6E9F84B30}" type="pres">
      <dgm:prSet presAssocID="{EBEE3B06-DBFC-404B-951C-DE833CDBCFD0}" presName="bgRectTx" presStyleLbl="bgShp" presStyleIdx="2" presStyleCnt="3">
        <dgm:presLayoutVars>
          <dgm:bulletEnabled val="1"/>
        </dgm:presLayoutVars>
      </dgm:prSet>
      <dgm:spPr/>
    </dgm:pt>
  </dgm:ptLst>
  <dgm:cxnLst>
    <dgm:cxn modelId="{B9DCAA07-7506-4DF2-BEE4-69A6A15A203D}" type="presOf" srcId="{DA415446-29AF-4856-A666-39E5DE85DAB6}" destId="{69142FD7-800C-4BB5-8397-F05AF1200E16}" srcOrd="0" destOrd="0" presId="urn:microsoft.com/office/officeart/2005/8/layout/hierarchy6"/>
    <dgm:cxn modelId="{A652310C-7A73-47BF-B519-7539FD74544B}" srcId="{EC27C53A-0196-489C-A0EC-7EEB8EB23592}" destId="{F0AD6CBC-0452-4F8D-86AC-1B2892096620}" srcOrd="0" destOrd="0" parTransId="{6C90F86F-26CC-4BE5-B1F8-29A010F8A9BA}" sibTransId="{3BF40770-D470-43F9-A638-C318D9B00222}"/>
    <dgm:cxn modelId="{FB43BA0C-E690-4D34-9DEC-8B1078F6CA3C}" srcId="{A162BF41-BCD2-466B-A627-80C7301E5A1B}" destId="{C64C9E89-00DB-469D-A876-7F406BE69788}" srcOrd="1" destOrd="0" parTransId="{6B471EA4-D853-4097-84F7-8AADAB5C52D7}" sibTransId="{9D3370FC-6EBB-49ED-952C-110FA4F4F011}"/>
    <dgm:cxn modelId="{B68A171A-B2E3-4E27-AD43-49A2A45B97E2}" srcId="{A162BF41-BCD2-466B-A627-80C7301E5A1B}" destId="{91F13C42-2E76-40FA-8CF8-68FE2CFA26CB}" srcOrd="0" destOrd="0" parTransId="{DA415446-29AF-4856-A666-39E5DE85DAB6}" sibTransId="{CD603CA0-F7DF-4F2E-916D-218E66C25763}"/>
    <dgm:cxn modelId="{5FDF4D28-4B2D-47BA-8DB8-72856CF451EF}" type="presOf" srcId="{B6533E84-17DC-4280-87AC-2CF6A7989B49}" destId="{4C585323-9AD5-4520-A87C-D69C98C72954}" srcOrd="0" destOrd="0" presId="urn:microsoft.com/office/officeart/2005/8/layout/hierarchy6"/>
    <dgm:cxn modelId="{B482842B-87D5-4E45-9D8F-5C0DF2CFC57B}" type="presOf" srcId="{6B471EA4-D853-4097-84F7-8AADAB5C52D7}" destId="{E2F04F00-87E3-4D14-B4AD-C5FDD68104A4}" srcOrd="0" destOrd="0" presId="urn:microsoft.com/office/officeart/2005/8/layout/hierarchy6"/>
    <dgm:cxn modelId="{4FED042C-2956-4A11-9E7B-66A5C515CC26}" type="presOf" srcId="{B7DEA031-E560-4C53-A529-FB3D7C14D21B}" destId="{969E3272-B04B-4284-9D08-68341DD447ED}" srcOrd="0" destOrd="0" presId="urn:microsoft.com/office/officeart/2005/8/layout/hierarchy6"/>
    <dgm:cxn modelId="{987BA22D-EEC3-4B93-B749-C701DE0BE1D1}" type="presOf" srcId="{4B602AE0-2BFF-4E49-BF5D-91453788103A}" destId="{95CE1809-932D-4D7A-8046-589CDB677216}" srcOrd="0" destOrd="0" presId="urn:microsoft.com/office/officeart/2005/8/layout/hierarchy6"/>
    <dgm:cxn modelId="{2D3AC931-79B1-4CE6-9966-3785B7EC5C3E}" type="presOf" srcId="{0FFB1A3E-BABA-47F0-BB06-A43A1FC62828}" destId="{DD9F8224-9917-439F-92A0-D9FD6A193017}" srcOrd="0" destOrd="0" presId="urn:microsoft.com/office/officeart/2005/8/layout/hierarchy6"/>
    <dgm:cxn modelId="{1C9E7D34-B7C0-4A2E-9731-0354A8CB8DBF}" type="presOf" srcId="{EBEE3B06-DBFC-404B-951C-DE833CDBCFD0}" destId="{B4C3C63D-04AA-49E0-AD27-F13F64D4E3B5}" srcOrd="0" destOrd="0" presId="urn:microsoft.com/office/officeart/2005/8/layout/hierarchy6"/>
    <dgm:cxn modelId="{7EE7103A-2D91-4083-924D-A272427FCA5B}" srcId="{1B25A82C-7433-4566-9692-F577B7BA7F3B}" destId="{993F862C-B8BA-453A-B819-15FFECF0498C}" srcOrd="0" destOrd="0" parTransId="{A4EB4B86-038F-4E9D-9E58-2ECACB242A3C}" sibTransId="{C1F3035E-AE25-4367-8AFE-0EC94A58D56F}"/>
    <dgm:cxn modelId="{2737FB3C-B057-4A90-B72B-0CE8AF971150}" type="presOf" srcId="{CF86A176-E97B-4DDA-ABED-5464958133FA}" destId="{4E6A5CB5-1B7A-4F70-9357-00F334C00DDB}" srcOrd="0" destOrd="0" presId="urn:microsoft.com/office/officeart/2005/8/layout/hierarchy6"/>
    <dgm:cxn modelId="{33EC0C5F-273A-4A82-A094-001835E203F5}" type="presOf" srcId="{2EAEB71B-C6B9-475B-8877-5326552AAC47}" destId="{093CEEC7-7A07-4E67-99BA-74992614538C}" srcOrd="0" destOrd="0" presId="urn:microsoft.com/office/officeart/2005/8/layout/hierarchy6"/>
    <dgm:cxn modelId="{FFD47042-75E9-4101-9658-B8C86D50C61A}" srcId="{F0AD6CBC-0452-4F8D-86AC-1B2892096620}" destId="{3EAE698B-A04C-4A74-A5E5-47C31B5F3F99}" srcOrd="0" destOrd="0" parTransId="{F2C58CF7-D20C-4E16-861B-2CA46CC06FCB}" sibTransId="{24A6083E-5E29-4A64-922B-F4B1827A62BC}"/>
    <dgm:cxn modelId="{10F2CD62-BDD6-4A5D-B4D1-D75FD7CB73FC}" type="presOf" srcId="{E255A34E-ADEA-4F72-A172-9FE093031C0D}" destId="{F69E417D-C4C4-41AB-BE57-C40E47FFC520}" srcOrd="0" destOrd="0" presId="urn:microsoft.com/office/officeart/2005/8/layout/hierarchy6"/>
    <dgm:cxn modelId="{04987849-C431-400D-93E8-9EB8F7AC561B}" type="presOf" srcId="{A162BF41-BCD2-466B-A627-80C7301E5A1B}" destId="{29AD8CE1-AD23-467F-8DA2-1A9CC7407325}" srcOrd="0" destOrd="0" presId="urn:microsoft.com/office/officeart/2005/8/layout/hierarchy6"/>
    <dgm:cxn modelId="{6549224B-AC3C-43B5-9064-0F6DD688BE64}" type="presOf" srcId="{2869F856-882F-4AA6-951B-5AE600A8B83F}" destId="{0C8FC00B-EB12-464C-B055-BC9FD2601517}" srcOrd="0" destOrd="0" presId="urn:microsoft.com/office/officeart/2005/8/layout/hierarchy6"/>
    <dgm:cxn modelId="{F101B86B-9046-4169-AB52-9C260FE9AE03}" srcId="{3EAE698B-A04C-4A74-A5E5-47C31B5F3F99}" destId="{A82101EC-FB8F-4965-9A7E-EC10A9A5B3A3}" srcOrd="0" destOrd="0" parTransId="{6F8D2B20-C1CF-4032-A79A-7E5996B28E6D}" sibTransId="{9F94A036-EE5C-4FB9-A3DD-BF77308F679F}"/>
    <dgm:cxn modelId="{917C6E50-1A8D-4ABC-B38B-391C22ED84D8}" type="presOf" srcId="{80BC50A2-7FFC-49A0-A99B-F83CD8DDED64}" destId="{190BD3A1-3E67-47ED-8921-889943B13858}" srcOrd="1" destOrd="0" presId="urn:microsoft.com/office/officeart/2005/8/layout/hierarchy6"/>
    <dgm:cxn modelId="{8B134772-291D-49D9-A3E8-0E07382C53E7}" srcId="{B7DEA031-E560-4C53-A529-FB3D7C14D21B}" destId="{2869F856-882F-4AA6-951B-5AE600A8B83F}" srcOrd="0" destOrd="0" parTransId="{3EE8FC84-8207-44FF-8E22-C37EBC9F3BFA}" sibTransId="{2A743EEE-2F40-4F01-9C05-9B472A1AD8AC}"/>
    <dgm:cxn modelId="{61E28F75-2CD6-41BA-9541-99D23ABDF04C}" type="presOf" srcId="{3EAE698B-A04C-4A74-A5E5-47C31B5F3F99}" destId="{EAF50F4B-DBE9-4DAA-A05D-5092737EE848}" srcOrd="0" destOrd="0" presId="urn:microsoft.com/office/officeart/2005/8/layout/hierarchy6"/>
    <dgm:cxn modelId="{8C8AA576-AE30-4DFE-A55B-994C7737DB31}" type="presOf" srcId="{6F8D2B20-C1CF-4032-A79A-7E5996B28E6D}" destId="{FDFE090E-8DFA-4308-B51C-18222AE6B7B8}" srcOrd="0" destOrd="0" presId="urn:microsoft.com/office/officeart/2005/8/layout/hierarchy6"/>
    <dgm:cxn modelId="{52ECEB57-835B-49EA-BDED-86C7220E205C}" type="presOf" srcId="{1B25A82C-7433-4566-9692-F577B7BA7F3B}" destId="{C3375990-AE55-4142-B232-46137DE4FDC4}" srcOrd="0" destOrd="0" presId="urn:microsoft.com/office/officeart/2005/8/layout/hierarchy6"/>
    <dgm:cxn modelId="{5D8D6958-1375-40E7-9073-7EE27991EAA5}" srcId="{EC27C53A-0196-489C-A0EC-7EEB8EB23592}" destId="{BDCEA6BA-5E02-4CDB-AB42-5B7369F01E4A}" srcOrd="1" destOrd="0" parTransId="{8C5A02BC-1B61-4405-BC07-215BDBFFA702}" sibTransId="{0CC33EBD-5C50-4286-9239-D5B656E203FE}"/>
    <dgm:cxn modelId="{44FF6D58-531A-4AEB-90FE-F4F004DBE92A}" srcId="{3EAE698B-A04C-4A74-A5E5-47C31B5F3F99}" destId="{0FFB1A3E-BABA-47F0-BB06-A43A1FC62828}" srcOrd="1" destOrd="0" parTransId="{BCFF35DC-A0B5-4650-868E-0F8F7A1EE5AC}" sibTransId="{C6F6BEDE-CCB4-417F-B6D7-477198FB91AC}"/>
    <dgm:cxn modelId="{476D267A-90D4-4C97-BF07-E7227012F67D}" srcId="{EC27C53A-0196-489C-A0EC-7EEB8EB23592}" destId="{A162BF41-BCD2-466B-A627-80C7301E5A1B}" srcOrd="2" destOrd="0" parTransId="{B6533E84-17DC-4280-87AC-2CF6A7989B49}" sibTransId="{B474432A-F767-4601-836B-05690F0EA907}"/>
    <dgm:cxn modelId="{F4BA5384-D111-4887-8823-29B8F726B58F}" type="presOf" srcId="{A4EB4B86-038F-4E9D-9E58-2ECACB242A3C}" destId="{B4069933-A0F6-42A0-95EE-2DC0E290E17D}" srcOrd="0" destOrd="0" presId="urn:microsoft.com/office/officeart/2005/8/layout/hierarchy6"/>
    <dgm:cxn modelId="{DC8CA988-C806-4786-B88F-2FBE99DD7269}" type="presOf" srcId="{91F13C42-2E76-40FA-8CF8-68FE2CFA26CB}" destId="{A0BC3D26-357A-4B68-8EC2-F0763EDAEF25}" srcOrd="0" destOrd="0" presId="urn:microsoft.com/office/officeart/2005/8/layout/hierarchy6"/>
    <dgm:cxn modelId="{0319898B-B8A4-425C-9811-D62AFDE91077}" type="presOf" srcId="{E255A34E-ADEA-4F72-A172-9FE093031C0D}" destId="{A20D4FC7-B455-4A80-83F6-5BA22D18C1A1}" srcOrd="1" destOrd="0" presId="urn:microsoft.com/office/officeart/2005/8/layout/hierarchy6"/>
    <dgm:cxn modelId="{F30DFB8E-32C7-48C0-905E-E5C3F2059478}" type="presOf" srcId="{3EE8FC84-8207-44FF-8E22-C37EBC9F3BFA}" destId="{60A82F9D-053F-4A08-A733-0A1CC088C9C6}" srcOrd="0" destOrd="0" presId="urn:microsoft.com/office/officeart/2005/8/layout/hierarchy6"/>
    <dgm:cxn modelId="{026CCB8F-E7E2-4453-8026-7B7F5CD75F9F}" type="presOf" srcId="{80BC50A2-7FFC-49A0-A99B-F83CD8DDED64}" destId="{68E7FE0E-88BC-4C55-AC65-917DACB0F397}" srcOrd="0" destOrd="0" presId="urn:microsoft.com/office/officeart/2005/8/layout/hierarchy6"/>
    <dgm:cxn modelId="{9E8BA190-DAD5-4407-A55A-EA830E2DF552}" type="presOf" srcId="{BD5F942B-30D6-4F4A-A16A-E1809BFE39FA}" destId="{6680D9FE-FA5E-4278-9584-FC85A3192CDF}" srcOrd="0" destOrd="0" presId="urn:microsoft.com/office/officeart/2005/8/layout/hierarchy6"/>
    <dgm:cxn modelId="{7545A894-8EF9-4DA3-AC9A-D99589EC7F99}" type="presOf" srcId="{4D9BFD06-32E1-49C8-8301-33BFB1B70CB5}" destId="{856175BE-615E-4A8E-9CC0-33C440D551E7}" srcOrd="0" destOrd="0" presId="urn:microsoft.com/office/officeart/2005/8/layout/hierarchy6"/>
    <dgm:cxn modelId="{480D959B-5A18-4F77-ADAB-6C22D46279DF}" type="presOf" srcId="{993F862C-B8BA-453A-B819-15FFECF0498C}" destId="{8665CEBB-E660-42A8-9CDC-6D1FCC758828}" srcOrd="0" destOrd="0" presId="urn:microsoft.com/office/officeart/2005/8/layout/hierarchy6"/>
    <dgm:cxn modelId="{835A35B5-1176-451C-B128-35097AA32403}" srcId="{2EAEB71B-C6B9-475B-8877-5326552AAC47}" destId="{1B25A82C-7433-4566-9692-F577B7BA7F3B}" srcOrd="1" destOrd="0" parTransId="{CF86A176-E97B-4DDA-ABED-5464958133FA}" sibTransId="{16B6BDF8-C289-4E27-9895-B519A5B7A1A4}"/>
    <dgm:cxn modelId="{5F875BB9-20EE-44CB-B225-78A4419CD7E4}" srcId="{4D9BFD06-32E1-49C8-8301-33BFB1B70CB5}" destId="{EBEE3B06-DBFC-404B-951C-DE833CDBCFD0}" srcOrd="3" destOrd="0" parTransId="{35E7F231-DDC8-4014-8A8F-545F3771BE16}" sibTransId="{57A3D75B-73EF-420D-9E10-DAB2A010B155}"/>
    <dgm:cxn modelId="{D2B291BD-73B5-41F3-8FAA-B14C3AD462B3}" type="presOf" srcId="{F2C58CF7-D20C-4E16-861B-2CA46CC06FCB}" destId="{EA6EC2C9-EE60-499B-9B98-4F2E40A0B70B}" srcOrd="0" destOrd="0" presId="urn:microsoft.com/office/officeart/2005/8/layout/hierarchy6"/>
    <dgm:cxn modelId="{E2D7E8BE-DC3C-417C-8881-FE04DA24113A}" type="presOf" srcId="{8C5A02BC-1B61-4405-BC07-215BDBFFA702}" destId="{9E5CADBB-4F3E-44C8-8F80-4B81F01702E8}" srcOrd="0" destOrd="0" presId="urn:microsoft.com/office/officeart/2005/8/layout/hierarchy6"/>
    <dgm:cxn modelId="{47D5AAC3-16D0-42B1-91F7-A665EA6EAF97}" srcId="{2EAEB71B-C6B9-475B-8877-5326552AAC47}" destId="{B7DEA031-E560-4C53-A529-FB3D7C14D21B}" srcOrd="0" destOrd="0" parTransId="{4B602AE0-2BFF-4E49-BF5D-91453788103A}" sibTransId="{E3FC0D38-4BFA-4284-A0F8-342000D1BDC9}"/>
    <dgm:cxn modelId="{8A3519CA-1F69-42DD-AE2D-37BA8FB810B4}" type="presOf" srcId="{6C90F86F-26CC-4BE5-B1F8-29A010F8A9BA}" destId="{DA35A7D3-9394-4032-9B4C-7F5DE1C316F5}" srcOrd="0" destOrd="0" presId="urn:microsoft.com/office/officeart/2005/8/layout/hierarchy6"/>
    <dgm:cxn modelId="{5A7F65CB-1230-4895-B5AF-B27E098FAA62}" type="presOf" srcId="{EC27C53A-0196-489C-A0EC-7EEB8EB23592}" destId="{E08ABD8D-BB7D-4238-98CD-34322677456D}" srcOrd="0" destOrd="0" presId="urn:microsoft.com/office/officeart/2005/8/layout/hierarchy6"/>
    <dgm:cxn modelId="{815D14CE-8D15-4E59-88E3-1FE864C03F88}" type="presOf" srcId="{BCFF35DC-A0B5-4650-868E-0F8F7A1EE5AC}" destId="{B4929D9A-E23C-415D-9FFE-810EFFD09E43}" srcOrd="0" destOrd="0" presId="urn:microsoft.com/office/officeart/2005/8/layout/hierarchy6"/>
    <dgm:cxn modelId="{7EE75BD1-770C-456F-9B17-74318E4F24D6}" type="presOf" srcId="{C64C9E89-00DB-469D-A876-7F406BE69788}" destId="{B4269475-5E54-46D2-80E6-C1528AB2767D}" srcOrd="0" destOrd="0" presId="urn:microsoft.com/office/officeart/2005/8/layout/hierarchy6"/>
    <dgm:cxn modelId="{8F2808D3-9B08-420F-B7E8-B5B69D252E84}" type="presOf" srcId="{A82101EC-FB8F-4965-9A7E-EC10A9A5B3A3}" destId="{35627B8B-A733-43B3-8E0F-86C1382F58A9}" srcOrd="0" destOrd="0" presId="urn:microsoft.com/office/officeart/2005/8/layout/hierarchy6"/>
    <dgm:cxn modelId="{1A4C79D6-ADD7-4D1D-896E-C11B0ED8D66B}" type="presOf" srcId="{EBEE3B06-DBFC-404B-951C-DE833CDBCFD0}" destId="{321D49E3-3900-4A60-B2E6-CEE6E9F84B30}" srcOrd="1" destOrd="0" presId="urn:microsoft.com/office/officeart/2005/8/layout/hierarchy6"/>
    <dgm:cxn modelId="{400CA3DF-74D6-4913-965C-BD623402A3D1}" srcId="{F0AD6CBC-0452-4F8D-86AC-1B2892096620}" destId="{2EAEB71B-C6B9-475B-8877-5326552AAC47}" srcOrd="1" destOrd="0" parTransId="{BD5F942B-30D6-4F4A-A16A-E1809BFE39FA}" sibTransId="{8DDFB1B4-4F5F-44FC-9622-25AAA372D562}"/>
    <dgm:cxn modelId="{4A9EDCE1-AD01-4E6E-9390-C9BD14D81039}" srcId="{4D9BFD06-32E1-49C8-8301-33BFB1B70CB5}" destId="{EC27C53A-0196-489C-A0EC-7EEB8EB23592}" srcOrd="0" destOrd="0" parTransId="{9E0E13A4-9FA4-4184-97FE-3CF650771952}" sibTransId="{F9F0D5DF-2608-4F80-B5A6-BD85054587EC}"/>
    <dgm:cxn modelId="{ED6202E2-E744-41A7-BF01-643DECC858B4}" srcId="{4D9BFD06-32E1-49C8-8301-33BFB1B70CB5}" destId="{80BC50A2-7FFC-49A0-A99B-F83CD8DDED64}" srcOrd="2" destOrd="0" parTransId="{D2E19A8A-2FC7-4779-B508-902877E2D706}" sibTransId="{75515219-1F35-4A7C-9B8B-162F232900CC}"/>
    <dgm:cxn modelId="{0FBE69E9-0326-4150-934A-AAE416C1EB12}" srcId="{4D9BFD06-32E1-49C8-8301-33BFB1B70CB5}" destId="{E255A34E-ADEA-4F72-A172-9FE093031C0D}" srcOrd="1" destOrd="0" parTransId="{8EC0DBD3-68E1-4CB1-8C62-3C9E313A7B0B}" sibTransId="{6A992323-1A9A-4EAF-8D70-351AFB956411}"/>
    <dgm:cxn modelId="{5766F0F1-1276-41CB-88FB-47D5F1CB5EDE}" type="presOf" srcId="{BDCEA6BA-5E02-4CDB-AB42-5B7369F01E4A}" destId="{8C1B1BC3-2E52-4F34-AF5F-B9D78AFD9B76}" srcOrd="0" destOrd="0" presId="urn:microsoft.com/office/officeart/2005/8/layout/hierarchy6"/>
    <dgm:cxn modelId="{A37DAAF7-6DB8-41E2-A9F4-17385F1454F7}" type="presOf" srcId="{F0AD6CBC-0452-4F8D-86AC-1B2892096620}" destId="{0B12DD20-381A-42E9-A95E-4866F345C786}" srcOrd="0" destOrd="0" presId="urn:microsoft.com/office/officeart/2005/8/layout/hierarchy6"/>
    <dgm:cxn modelId="{1DA01250-09B6-4A0E-929B-6AADCDF8C756}" type="presParOf" srcId="{856175BE-615E-4A8E-9CC0-33C440D551E7}" destId="{3208879D-833F-4F00-9B4D-89C160302134}" srcOrd="0" destOrd="0" presId="urn:microsoft.com/office/officeart/2005/8/layout/hierarchy6"/>
    <dgm:cxn modelId="{B77D1212-474E-43FF-B9CA-0F430758A65D}" type="presParOf" srcId="{3208879D-833F-4F00-9B4D-89C160302134}" destId="{7F23383F-1A6D-4139-BFB6-004CE82C0CFF}" srcOrd="0" destOrd="0" presId="urn:microsoft.com/office/officeart/2005/8/layout/hierarchy6"/>
    <dgm:cxn modelId="{90DBDEE2-6B55-4D14-900D-F3B3DEB0AFB7}" type="presParOf" srcId="{3208879D-833F-4F00-9B4D-89C160302134}" destId="{34BE5356-FEC7-43E9-BA3D-CF2BA7E87AAE}" srcOrd="1" destOrd="0" presId="urn:microsoft.com/office/officeart/2005/8/layout/hierarchy6"/>
    <dgm:cxn modelId="{15E5D216-CD3F-4D0F-8741-CE8A1F540289}" type="presParOf" srcId="{34BE5356-FEC7-43E9-BA3D-CF2BA7E87AAE}" destId="{8F3BEE1E-FAD8-4BC9-BF6F-520E15F87535}" srcOrd="0" destOrd="0" presId="urn:microsoft.com/office/officeart/2005/8/layout/hierarchy6"/>
    <dgm:cxn modelId="{122CE2C4-C192-4588-8E3D-876CA9F68786}" type="presParOf" srcId="{8F3BEE1E-FAD8-4BC9-BF6F-520E15F87535}" destId="{E08ABD8D-BB7D-4238-98CD-34322677456D}" srcOrd="0" destOrd="0" presId="urn:microsoft.com/office/officeart/2005/8/layout/hierarchy6"/>
    <dgm:cxn modelId="{6ACBF29A-8730-4971-AA3F-080CF1DA87D1}" type="presParOf" srcId="{8F3BEE1E-FAD8-4BC9-BF6F-520E15F87535}" destId="{82516923-8BB5-435F-9E01-9483973B72CE}" srcOrd="1" destOrd="0" presId="urn:microsoft.com/office/officeart/2005/8/layout/hierarchy6"/>
    <dgm:cxn modelId="{0EFB057C-997B-4628-94DD-6B608A2B5687}" type="presParOf" srcId="{82516923-8BB5-435F-9E01-9483973B72CE}" destId="{DA35A7D3-9394-4032-9B4C-7F5DE1C316F5}" srcOrd="0" destOrd="0" presId="urn:microsoft.com/office/officeart/2005/8/layout/hierarchy6"/>
    <dgm:cxn modelId="{70CA7257-37D9-49FA-9C6C-0D4ECBF23846}" type="presParOf" srcId="{82516923-8BB5-435F-9E01-9483973B72CE}" destId="{DFFB5AB2-70D5-4AF0-A8F8-52BFF3F8A99C}" srcOrd="1" destOrd="0" presId="urn:microsoft.com/office/officeart/2005/8/layout/hierarchy6"/>
    <dgm:cxn modelId="{0DB89CB0-5687-41D9-8541-5EBF01E46107}" type="presParOf" srcId="{DFFB5AB2-70D5-4AF0-A8F8-52BFF3F8A99C}" destId="{0B12DD20-381A-42E9-A95E-4866F345C786}" srcOrd="0" destOrd="0" presId="urn:microsoft.com/office/officeart/2005/8/layout/hierarchy6"/>
    <dgm:cxn modelId="{9CEFB9E7-3650-4968-B457-9D2D020EFA68}" type="presParOf" srcId="{DFFB5AB2-70D5-4AF0-A8F8-52BFF3F8A99C}" destId="{105E2E9E-8BD6-4D20-9D94-9CB9FE8A55F6}" srcOrd="1" destOrd="0" presId="urn:microsoft.com/office/officeart/2005/8/layout/hierarchy6"/>
    <dgm:cxn modelId="{B14E7886-BFA1-457D-A86A-5D5DCBDF64AB}" type="presParOf" srcId="{105E2E9E-8BD6-4D20-9D94-9CB9FE8A55F6}" destId="{EA6EC2C9-EE60-499B-9B98-4F2E40A0B70B}" srcOrd="0" destOrd="0" presId="urn:microsoft.com/office/officeart/2005/8/layout/hierarchy6"/>
    <dgm:cxn modelId="{D0E143D7-0A95-45B7-BA51-217E5493DE0C}" type="presParOf" srcId="{105E2E9E-8BD6-4D20-9D94-9CB9FE8A55F6}" destId="{3CDC8B91-1353-4EB2-AEF5-E334321F3052}" srcOrd="1" destOrd="0" presId="urn:microsoft.com/office/officeart/2005/8/layout/hierarchy6"/>
    <dgm:cxn modelId="{2FD70AA7-CB47-4569-8D0D-73755910A101}" type="presParOf" srcId="{3CDC8B91-1353-4EB2-AEF5-E334321F3052}" destId="{EAF50F4B-DBE9-4DAA-A05D-5092737EE848}" srcOrd="0" destOrd="0" presId="urn:microsoft.com/office/officeart/2005/8/layout/hierarchy6"/>
    <dgm:cxn modelId="{5A03CDB0-CBC1-4E6C-ACA5-6D9CE9787213}" type="presParOf" srcId="{3CDC8B91-1353-4EB2-AEF5-E334321F3052}" destId="{3470C4A9-A548-4462-8302-BFE5EADD3753}" srcOrd="1" destOrd="0" presId="urn:microsoft.com/office/officeart/2005/8/layout/hierarchy6"/>
    <dgm:cxn modelId="{6A52F098-AFF9-4CBD-BE5B-6C258EF44C71}" type="presParOf" srcId="{3470C4A9-A548-4462-8302-BFE5EADD3753}" destId="{FDFE090E-8DFA-4308-B51C-18222AE6B7B8}" srcOrd="0" destOrd="0" presId="urn:microsoft.com/office/officeart/2005/8/layout/hierarchy6"/>
    <dgm:cxn modelId="{1D490E09-9ABD-4209-8EEB-AFFC0C9749FF}" type="presParOf" srcId="{3470C4A9-A548-4462-8302-BFE5EADD3753}" destId="{2DD34AC3-DB0F-49AF-86EC-7DFE3F0EEEB2}" srcOrd="1" destOrd="0" presId="urn:microsoft.com/office/officeart/2005/8/layout/hierarchy6"/>
    <dgm:cxn modelId="{3DA419BB-0B68-4DF8-BA0E-B6C982028711}" type="presParOf" srcId="{2DD34AC3-DB0F-49AF-86EC-7DFE3F0EEEB2}" destId="{35627B8B-A733-43B3-8E0F-86C1382F58A9}" srcOrd="0" destOrd="0" presId="urn:microsoft.com/office/officeart/2005/8/layout/hierarchy6"/>
    <dgm:cxn modelId="{848411B5-C5EE-413A-A119-1D18756A125E}" type="presParOf" srcId="{2DD34AC3-DB0F-49AF-86EC-7DFE3F0EEEB2}" destId="{D422DA3A-3655-4219-B4A0-5131159F6D56}" srcOrd="1" destOrd="0" presId="urn:microsoft.com/office/officeart/2005/8/layout/hierarchy6"/>
    <dgm:cxn modelId="{FBC4DEDA-16B1-4F3F-8EB1-9ED202ED0770}" type="presParOf" srcId="{3470C4A9-A548-4462-8302-BFE5EADD3753}" destId="{B4929D9A-E23C-415D-9FFE-810EFFD09E43}" srcOrd="2" destOrd="0" presId="urn:microsoft.com/office/officeart/2005/8/layout/hierarchy6"/>
    <dgm:cxn modelId="{0C4A6C02-5A2E-4984-8D52-E394992B2092}" type="presParOf" srcId="{3470C4A9-A548-4462-8302-BFE5EADD3753}" destId="{CCDF01FF-82D4-4B71-BDAE-A55207741633}" srcOrd="3" destOrd="0" presId="urn:microsoft.com/office/officeart/2005/8/layout/hierarchy6"/>
    <dgm:cxn modelId="{1724DE74-475A-4C4D-BBF2-F2B0D8E89C28}" type="presParOf" srcId="{CCDF01FF-82D4-4B71-BDAE-A55207741633}" destId="{DD9F8224-9917-439F-92A0-D9FD6A193017}" srcOrd="0" destOrd="0" presId="urn:microsoft.com/office/officeart/2005/8/layout/hierarchy6"/>
    <dgm:cxn modelId="{3E656455-87A0-478D-9AAB-B50735D9E917}" type="presParOf" srcId="{CCDF01FF-82D4-4B71-BDAE-A55207741633}" destId="{36349369-A014-4A17-8862-235B0093AD8E}" srcOrd="1" destOrd="0" presId="urn:microsoft.com/office/officeart/2005/8/layout/hierarchy6"/>
    <dgm:cxn modelId="{54694DD7-D48B-40AB-921A-043381FFF3CF}" type="presParOf" srcId="{105E2E9E-8BD6-4D20-9D94-9CB9FE8A55F6}" destId="{6680D9FE-FA5E-4278-9584-FC85A3192CDF}" srcOrd="2" destOrd="0" presId="urn:microsoft.com/office/officeart/2005/8/layout/hierarchy6"/>
    <dgm:cxn modelId="{608C2A26-893B-4C5F-894B-85B03A85A4CA}" type="presParOf" srcId="{105E2E9E-8BD6-4D20-9D94-9CB9FE8A55F6}" destId="{8FE2EAB7-C6DC-47B8-BB03-18A7569A9C8B}" srcOrd="3" destOrd="0" presId="urn:microsoft.com/office/officeart/2005/8/layout/hierarchy6"/>
    <dgm:cxn modelId="{2BEB2067-A440-47EA-9523-1CAFA5479222}" type="presParOf" srcId="{8FE2EAB7-C6DC-47B8-BB03-18A7569A9C8B}" destId="{093CEEC7-7A07-4E67-99BA-74992614538C}" srcOrd="0" destOrd="0" presId="urn:microsoft.com/office/officeart/2005/8/layout/hierarchy6"/>
    <dgm:cxn modelId="{B9230595-9354-4178-88C3-EFA35602544E}" type="presParOf" srcId="{8FE2EAB7-C6DC-47B8-BB03-18A7569A9C8B}" destId="{C9664076-CCA3-471B-9633-1E64D344C411}" srcOrd="1" destOrd="0" presId="urn:microsoft.com/office/officeart/2005/8/layout/hierarchy6"/>
    <dgm:cxn modelId="{61504061-7DCB-4770-AA0D-77667192444C}" type="presParOf" srcId="{C9664076-CCA3-471B-9633-1E64D344C411}" destId="{95CE1809-932D-4D7A-8046-589CDB677216}" srcOrd="0" destOrd="0" presId="urn:microsoft.com/office/officeart/2005/8/layout/hierarchy6"/>
    <dgm:cxn modelId="{F6881E85-44BB-4C8E-BA81-70416882E0F2}" type="presParOf" srcId="{C9664076-CCA3-471B-9633-1E64D344C411}" destId="{AD16B8C7-02CA-4B15-9E5A-5308F395D265}" srcOrd="1" destOrd="0" presId="urn:microsoft.com/office/officeart/2005/8/layout/hierarchy6"/>
    <dgm:cxn modelId="{32537AD8-0213-4913-B7A7-52BBFEDE71C5}" type="presParOf" srcId="{AD16B8C7-02CA-4B15-9E5A-5308F395D265}" destId="{969E3272-B04B-4284-9D08-68341DD447ED}" srcOrd="0" destOrd="0" presId="urn:microsoft.com/office/officeart/2005/8/layout/hierarchy6"/>
    <dgm:cxn modelId="{E572C880-BC9F-439E-A2B1-7645CCA5E27F}" type="presParOf" srcId="{AD16B8C7-02CA-4B15-9E5A-5308F395D265}" destId="{5C010A05-4D8D-4927-B3B7-2202CDF8DC94}" srcOrd="1" destOrd="0" presId="urn:microsoft.com/office/officeart/2005/8/layout/hierarchy6"/>
    <dgm:cxn modelId="{4A04B88A-F6B5-4D6A-BF91-154032E239AC}" type="presParOf" srcId="{5C010A05-4D8D-4927-B3B7-2202CDF8DC94}" destId="{60A82F9D-053F-4A08-A733-0A1CC088C9C6}" srcOrd="0" destOrd="0" presId="urn:microsoft.com/office/officeart/2005/8/layout/hierarchy6"/>
    <dgm:cxn modelId="{AD3A0543-E544-42FC-A38C-13E0DB616A58}" type="presParOf" srcId="{5C010A05-4D8D-4927-B3B7-2202CDF8DC94}" destId="{B9EABBDA-FA96-4A66-838D-EDFBC13B735D}" srcOrd="1" destOrd="0" presId="urn:microsoft.com/office/officeart/2005/8/layout/hierarchy6"/>
    <dgm:cxn modelId="{10F9875A-D4D8-4DEE-BF15-6FF7FBE768BE}" type="presParOf" srcId="{B9EABBDA-FA96-4A66-838D-EDFBC13B735D}" destId="{0C8FC00B-EB12-464C-B055-BC9FD2601517}" srcOrd="0" destOrd="0" presId="urn:microsoft.com/office/officeart/2005/8/layout/hierarchy6"/>
    <dgm:cxn modelId="{8A88178E-1717-4961-9796-C9385178E254}" type="presParOf" srcId="{B9EABBDA-FA96-4A66-838D-EDFBC13B735D}" destId="{0A4E5535-AFAF-42D7-91DA-A55AB9C08BE7}" srcOrd="1" destOrd="0" presId="urn:microsoft.com/office/officeart/2005/8/layout/hierarchy6"/>
    <dgm:cxn modelId="{9D9F1062-EE14-49B6-A80C-013D8E18C84A}" type="presParOf" srcId="{C9664076-CCA3-471B-9633-1E64D344C411}" destId="{4E6A5CB5-1B7A-4F70-9357-00F334C00DDB}" srcOrd="2" destOrd="0" presId="urn:microsoft.com/office/officeart/2005/8/layout/hierarchy6"/>
    <dgm:cxn modelId="{7446982B-F8D3-40BB-9EA4-460C2C9D506E}" type="presParOf" srcId="{C9664076-CCA3-471B-9633-1E64D344C411}" destId="{08BE39AB-B9D6-489A-9910-B72994EE130D}" srcOrd="3" destOrd="0" presId="urn:microsoft.com/office/officeart/2005/8/layout/hierarchy6"/>
    <dgm:cxn modelId="{D64B7CDA-EFD9-4869-ACAE-8A644B1A699F}" type="presParOf" srcId="{08BE39AB-B9D6-489A-9910-B72994EE130D}" destId="{C3375990-AE55-4142-B232-46137DE4FDC4}" srcOrd="0" destOrd="0" presId="urn:microsoft.com/office/officeart/2005/8/layout/hierarchy6"/>
    <dgm:cxn modelId="{646E78F4-A6CF-4E6C-A800-5EFC86B976F3}" type="presParOf" srcId="{08BE39AB-B9D6-489A-9910-B72994EE130D}" destId="{74A711B3-B6C8-41B2-B9AA-B5477A80013A}" srcOrd="1" destOrd="0" presId="urn:microsoft.com/office/officeart/2005/8/layout/hierarchy6"/>
    <dgm:cxn modelId="{C4AF4820-6299-4AA9-8C6D-8E6B35BD5504}" type="presParOf" srcId="{74A711B3-B6C8-41B2-B9AA-B5477A80013A}" destId="{B4069933-A0F6-42A0-95EE-2DC0E290E17D}" srcOrd="0" destOrd="0" presId="urn:microsoft.com/office/officeart/2005/8/layout/hierarchy6"/>
    <dgm:cxn modelId="{51BE7D4B-AC34-42B0-B302-B6B9BA122C68}" type="presParOf" srcId="{74A711B3-B6C8-41B2-B9AA-B5477A80013A}" destId="{B377F256-D243-4535-8B38-673DCC31D0D1}" srcOrd="1" destOrd="0" presId="urn:microsoft.com/office/officeart/2005/8/layout/hierarchy6"/>
    <dgm:cxn modelId="{BBFBB919-F53A-47A2-A0D3-2BC0CE4AD926}" type="presParOf" srcId="{B377F256-D243-4535-8B38-673DCC31D0D1}" destId="{8665CEBB-E660-42A8-9CDC-6D1FCC758828}" srcOrd="0" destOrd="0" presId="urn:microsoft.com/office/officeart/2005/8/layout/hierarchy6"/>
    <dgm:cxn modelId="{B6716D83-069F-49D8-9B7E-2DF4A8E6DDEB}" type="presParOf" srcId="{B377F256-D243-4535-8B38-673DCC31D0D1}" destId="{07B47500-A1B3-4E6F-94FE-011CF678B471}" srcOrd="1" destOrd="0" presId="urn:microsoft.com/office/officeart/2005/8/layout/hierarchy6"/>
    <dgm:cxn modelId="{AB938559-5844-4211-9AAC-ABC05D841CB2}" type="presParOf" srcId="{82516923-8BB5-435F-9E01-9483973B72CE}" destId="{9E5CADBB-4F3E-44C8-8F80-4B81F01702E8}" srcOrd="2" destOrd="0" presId="urn:microsoft.com/office/officeart/2005/8/layout/hierarchy6"/>
    <dgm:cxn modelId="{0829A824-93C4-4CCB-A7EC-61DEE01A187D}" type="presParOf" srcId="{82516923-8BB5-435F-9E01-9483973B72CE}" destId="{CE8F654C-0C91-4333-93D3-A59728EDBB3C}" srcOrd="3" destOrd="0" presId="urn:microsoft.com/office/officeart/2005/8/layout/hierarchy6"/>
    <dgm:cxn modelId="{3DE43175-F86C-4522-AD31-D8BAF392B645}" type="presParOf" srcId="{CE8F654C-0C91-4333-93D3-A59728EDBB3C}" destId="{8C1B1BC3-2E52-4F34-AF5F-B9D78AFD9B76}" srcOrd="0" destOrd="0" presId="urn:microsoft.com/office/officeart/2005/8/layout/hierarchy6"/>
    <dgm:cxn modelId="{1502A17F-C838-473F-AA0B-8D9874FD16B2}" type="presParOf" srcId="{CE8F654C-0C91-4333-93D3-A59728EDBB3C}" destId="{05218772-FFDB-48D4-B704-0EB54533B05D}" srcOrd="1" destOrd="0" presId="urn:microsoft.com/office/officeart/2005/8/layout/hierarchy6"/>
    <dgm:cxn modelId="{6C49D56C-A20C-4FAB-B7BA-735A02DC0AA3}" type="presParOf" srcId="{82516923-8BB5-435F-9E01-9483973B72CE}" destId="{4C585323-9AD5-4520-A87C-D69C98C72954}" srcOrd="4" destOrd="0" presId="urn:microsoft.com/office/officeart/2005/8/layout/hierarchy6"/>
    <dgm:cxn modelId="{0068A56F-108B-4B88-AA1C-395D2286EEDE}" type="presParOf" srcId="{82516923-8BB5-435F-9E01-9483973B72CE}" destId="{ECBF9190-144A-4917-8DCC-7180F839F56D}" srcOrd="5" destOrd="0" presId="urn:microsoft.com/office/officeart/2005/8/layout/hierarchy6"/>
    <dgm:cxn modelId="{6901EB5B-1564-45CC-BE46-D03B8BFFC582}" type="presParOf" srcId="{ECBF9190-144A-4917-8DCC-7180F839F56D}" destId="{29AD8CE1-AD23-467F-8DA2-1A9CC7407325}" srcOrd="0" destOrd="0" presId="urn:microsoft.com/office/officeart/2005/8/layout/hierarchy6"/>
    <dgm:cxn modelId="{20BF3819-3D9A-4892-815C-FB3BDE94BA95}" type="presParOf" srcId="{ECBF9190-144A-4917-8DCC-7180F839F56D}" destId="{EA454D92-BBC2-49A2-BD59-80C01738F2DB}" srcOrd="1" destOrd="0" presId="urn:microsoft.com/office/officeart/2005/8/layout/hierarchy6"/>
    <dgm:cxn modelId="{C30BB20C-6494-4BA9-90A9-253DCF498E16}" type="presParOf" srcId="{EA454D92-BBC2-49A2-BD59-80C01738F2DB}" destId="{69142FD7-800C-4BB5-8397-F05AF1200E16}" srcOrd="0" destOrd="0" presId="urn:microsoft.com/office/officeart/2005/8/layout/hierarchy6"/>
    <dgm:cxn modelId="{01C4A7CA-9A17-4093-BD38-97C516B166FE}" type="presParOf" srcId="{EA454D92-BBC2-49A2-BD59-80C01738F2DB}" destId="{6816B372-6353-429A-A39C-605A69AC16BE}" srcOrd="1" destOrd="0" presId="urn:microsoft.com/office/officeart/2005/8/layout/hierarchy6"/>
    <dgm:cxn modelId="{649E7866-4153-4953-83E6-4D5F43940EC2}" type="presParOf" srcId="{6816B372-6353-429A-A39C-605A69AC16BE}" destId="{A0BC3D26-357A-4B68-8EC2-F0763EDAEF25}" srcOrd="0" destOrd="0" presId="urn:microsoft.com/office/officeart/2005/8/layout/hierarchy6"/>
    <dgm:cxn modelId="{A821BF94-F61E-40F5-BD6A-BBB7F141CCFA}" type="presParOf" srcId="{6816B372-6353-429A-A39C-605A69AC16BE}" destId="{1115BA92-1A62-49A7-B318-990B64EBC052}" srcOrd="1" destOrd="0" presId="urn:microsoft.com/office/officeart/2005/8/layout/hierarchy6"/>
    <dgm:cxn modelId="{B2AF64B8-9460-4A87-9DDC-DDD13CCAA32E}" type="presParOf" srcId="{EA454D92-BBC2-49A2-BD59-80C01738F2DB}" destId="{E2F04F00-87E3-4D14-B4AD-C5FDD68104A4}" srcOrd="2" destOrd="0" presId="urn:microsoft.com/office/officeart/2005/8/layout/hierarchy6"/>
    <dgm:cxn modelId="{D54C4D8B-57E9-4A6B-ABA6-1FC68C74E46D}" type="presParOf" srcId="{EA454D92-BBC2-49A2-BD59-80C01738F2DB}" destId="{945E6BEB-FB4B-41F9-A0A6-8B280CE50082}" srcOrd="3" destOrd="0" presId="urn:microsoft.com/office/officeart/2005/8/layout/hierarchy6"/>
    <dgm:cxn modelId="{9AB1196F-DC99-4876-91CA-607D7CC83360}" type="presParOf" srcId="{945E6BEB-FB4B-41F9-A0A6-8B280CE50082}" destId="{B4269475-5E54-46D2-80E6-C1528AB2767D}" srcOrd="0" destOrd="0" presId="urn:microsoft.com/office/officeart/2005/8/layout/hierarchy6"/>
    <dgm:cxn modelId="{A004138B-7E55-4934-8020-ED3BD86E8DAD}" type="presParOf" srcId="{945E6BEB-FB4B-41F9-A0A6-8B280CE50082}" destId="{53820C12-8B0C-4CEB-807B-C75844C0E1EB}" srcOrd="1" destOrd="0" presId="urn:microsoft.com/office/officeart/2005/8/layout/hierarchy6"/>
    <dgm:cxn modelId="{D4860ADA-51E7-48E3-99D3-CE1267EC5144}" type="presParOf" srcId="{856175BE-615E-4A8E-9CC0-33C440D551E7}" destId="{31F64D71-6DCE-4344-A510-C755EBF9A493}" srcOrd="1" destOrd="0" presId="urn:microsoft.com/office/officeart/2005/8/layout/hierarchy6"/>
    <dgm:cxn modelId="{7960BA47-D938-4211-BF64-95385F193A88}" type="presParOf" srcId="{31F64D71-6DCE-4344-A510-C755EBF9A493}" destId="{7B98EA5B-9B7D-4541-8CC7-BB6A2AF489AC}" srcOrd="0" destOrd="0" presId="urn:microsoft.com/office/officeart/2005/8/layout/hierarchy6"/>
    <dgm:cxn modelId="{FA5E6721-A7C5-4801-8CC7-D60E8E2FBECF}" type="presParOf" srcId="{7B98EA5B-9B7D-4541-8CC7-BB6A2AF489AC}" destId="{F69E417D-C4C4-41AB-BE57-C40E47FFC520}" srcOrd="0" destOrd="0" presId="urn:microsoft.com/office/officeart/2005/8/layout/hierarchy6"/>
    <dgm:cxn modelId="{61CFB937-5CE8-42C2-A0F4-5985E49BB0B9}" type="presParOf" srcId="{7B98EA5B-9B7D-4541-8CC7-BB6A2AF489AC}" destId="{A20D4FC7-B455-4A80-83F6-5BA22D18C1A1}" srcOrd="1" destOrd="0" presId="urn:microsoft.com/office/officeart/2005/8/layout/hierarchy6"/>
    <dgm:cxn modelId="{0B2B9314-2652-4487-A33D-3C9B9382C2CB}" type="presParOf" srcId="{31F64D71-6DCE-4344-A510-C755EBF9A493}" destId="{357B2CBF-BFA5-4E3B-8EE0-97FAF684E62C}" srcOrd="1" destOrd="0" presId="urn:microsoft.com/office/officeart/2005/8/layout/hierarchy6"/>
    <dgm:cxn modelId="{36FC83CA-4F75-43F7-9F36-442A49E95BEC}" type="presParOf" srcId="{357B2CBF-BFA5-4E3B-8EE0-97FAF684E62C}" destId="{7419948E-7C70-47A7-948D-4FF2F6172F2B}" srcOrd="0" destOrd="0" presId="urn:microsoft.com/office/officeart/2005/8/layout/hierarchy6"/>
    <dgm:cxn modelId="{1280230B-34A0-4B75-93A4-3DF92558D51F}" type="presParOf" srcId="{31F64D71-6DCE-4344-A510-C755EBF9A493}" destId="{4C8A7597-57DA-4BFD-9685-E193BA7ED66E}" srcOrd="2" destOrd="0" presId="urn:microsoft.com/office/officeart/2005/8/layout/hierarchy6"/>
    <dgm:cxn modelId="{FD691782-C1B5-48BA-8D2A-6A8904CCD446}" type="presParOf" srcId="{4C8A7597-57DA-4BFD-9685-E193BA7ED66E}" destId="{68E7FE0E-88BC-4C55-AC65-917DACB0F397}" srcOrd="0" destOrd="0" presId="urn:microsoft.com/office/officeart/2005/8/layout/hierarchy6"/>
    <dgm:cxn modelId="{F788776F-89C1-4B13-8B12-E2A3984E4508}" type="presParOf" srcId="{4C8A7597-57DA-4BFD-9685-E193BA7ED66E}" destId="{190BD3A1-3E67-47ED-8921-889943B13858}" srcOrd="1" destOrd="0" presId="urn:microsoft.com/office/officeart/2005/8/layout/hierarchy6"/>
    <dgm:cxn modelId="{3C692CD4-C651-4118-85A1-A10D6E945CD2}" type="presParOf" srcId="{31F64D71-6DCE-4344-A510-C755EBF9A493}" destId="{C9AA52BB-616C-4A1F-9851-9C087F638231}" srcOrd="3" destOrd="0" presId="urn:microsoft.com/office/officeart/2005/8/layout/hierarchy6"/>
    <dgm:cxn modelId="{C4E6BF52-CCCA-404F-A2F8-DE924D509521}" type="presParOf" srcId="{C9AA52BB-616C-4A1F-9851-9C087F638231}" destId="{2C374916-B95A-4A43-8BA1-7FBAB755494C}" srcOrd="0" destOrd="0" presId="urn:microsoft.com/office/officeart/2005/8/layout/hierarchy6"/>
    <dgm:cxn modelId="{4B23CCE3-30B5-4673-AF9C-5EF0EF8C0135}" type="presParOf" srcId="{31F64D71-6DCE-4344-A510-C755EBF9A493}" destId="{8EEE328C-82A7-4738-B3D7-F208C633A2CE}" srcOrd="4" destOrd="0" presId="urn:microsoft.com/office/officeart/2005/8/layout/hierarchy6"/>
    <dgm:cxn modelId="{B6E99661-EC80-4634-8F0E-F55186540BE9}" type="presParOf" srcId="{8EEE328C-82A7-4738-B3D7-F208C633A2CE}" destId="{B4C3C63D-04AA-49E0-AD27-F13F64D4E3B5}" srcOrd="0" destOrd="0" presId="urn:microsoft.com/office/officeart/2005/8/layout/hierarchy6"/>
    <dgm:cxn modelId="{37694CD7-77B8-489B-8E30-0A1BAD5ED747}" type="presParOf" srcId="{8EEE328C-82A7-4738-B3D7-F208C633A2CE}" destId="{321D49E3-3900-4A60-B2E6-CEE6E9F84B30}" srcOrd="1" destOrd="0" presId="urn:microsoft.com/office/officeart/2005/8/layout/hierarchy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2436-DB25-4882-90AB-FF629A3D22A6}">
      <dsp:nvSpPr>
        <dsp:cNvPr id="0" name=""/>
        <dsp:cNvSpPr/>
      </dsp:nvSpPr>
      <dsp:spPr>
        <a:xfrm rot="10800000">
          <a:off x="0" y="0"/>
          <a:ext cx="8504238" cy="760841"/>
        </a:xfrm>
        <a:prstGeom prst="trapezoid">
          <a:avLst>
            <a:gd name="adj" fmla="val 93003"/>
          </a:avLst>
        </a:prstGeom>
        <a:solidFill>
          <a:schemeClr val="accent3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Structured Data</a:t>
          </a:r>
        </a:p>
      </dsp:txBody>
      <dsp:txXfrm rot="-10800000">
        <a:off x="1488241" y="0"/>
        <a:ext cx="5527754" cy="760841"/>
      </dsp:txXfrm>
    </dsp:sp>
    <dsp:sp modelId="{EF6C4C7A-F7E3-45F3-AACE-1A0A1FD71BA4}">
      <dsp:nvSpPr>
        <dsp:cNvPr id="0" name=""/>
        <dsp:cNvSpPr/>
      </dsp:nvSpPr>
      <dsp:spPr>
        <a:xfrm rot="10800000">
          <a:off x="707609" y="760841"/>
          <a:ext cx="7089019" cy="3423821"/>
        </a:xfrm>
        <a:prstGeom prst="trapezoid">
          <a:avLst>
            <a:gd name="adj" fmla="val 93003"/>
          </a:avLst>
        </a:prstGeom>
        <a:solidFill>
          <a:schemeClr val="accent3">
            <a:lumMod val="60000"/>
            <a:lumOff val="4000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Unstructured Data</a:t>
          </a:r>
        </a:p>
      </dsp:txBody>
      <dsp:txXfrm rot="-10800000">
        <a:off x="1948187" y="760841"/>
        <a:ext cx="4607862" cy="3423821"/>
      </dsp:txXfrm>
    </dsp:sp>
    <dsp:sp modelId="{526E9D5C-165F-49B4-9BD6-038EFBD4C44C}">
      <dsp:nvSpPr>
        <dsp:cNvPr id="0" name=""/>
        <dsp:cNvSpPr/>
      </dsp:nvSpPr>
      <dsp:spPr>
        <a:xfrm rot="10800000">
          <a:off x="3891882" y="4184663"/>
          <a:ext cx="720473" cy="387336"/>
        </a:xfrm>
        <a:prstGeom prst="trapezoid">
          <a:avLst>
            <a:gd name="adj" fmla="val 93003"/>
          </a:avLst>
        </a:prstGeom>
        <a:solidFill>
          <a:srgbClr val="FF0066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-10800000">
        <a:off x="3891882" y="4184663"/>
        <a:ext cx="720473" cy="38733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BC2436-DB25-4882-90AB-FF629A3D22A6}">
      <dsp:nvSpPr>
        <dsp:cNvPr id="0" name=""/>
        <dsp:cNvSpPr/>
      </dsp:nvSpPr>
      <dsp:spPr>
        <a:xfrm rot="10800000">
          <a:off x="0" y="0"/>
          <a:ext cx="8504238" cy="4204448"/>
        </a:xfrm>
        <a:prstGeom prst="trapezoid">
          <a:avLst>
            <a:gd name="adj" fmla="val 89616"/>
          </a:avLst>
        </a:prstGeom>
        <a:solidFill>
          <a:schemeClr val="accent3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Structured Data</a:t>
          </a:r>
        </a:p>
      </dsp:txBody>
      <dsp:txXfrm rot="-10800000">
        <a:off x="1488241" y="0"/>
        <a:ext cx="5527754" cy="4204448"/>
      </dsp:txXfrm>
    </dsp:sp>
    <dsp:sp modelId="{526E9D5C-165F-49B4-9BD6-038EFBD4C44C}">
      <dsp:nvSpPr>
        <dsp:cNvPr id="0" name=""/>
        <dsp:cNvSpPr/>
      </dsp:nvSpPr>
      <dsp:spPr>
        <a:xfrm rot="10800000">
          <a:off x="3767469" y="4204448"/>
          <a:ext cx="998605" cy="540350"/>
        </a:xfrm>
        <a:prstGeom prst="trapezoid">
          <a:avLst>
            <a:gd name="adj" fmla="val 89616"/>
          </a:avLst>
        </a:prstGeom>
        <a:solidFill>
          <a:srgbClr val="FF0066"/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200" kern="1200" dirty="0"/>
        </a:p>
      </dsp:txBody>
      <dsp:txXfrm rot="-10800000">
        <a:off x="3767469" y="4204448"/>
        <a:ext cx="998605" cy="5403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C3C63D-04AA-49E0-AD27-F13F64D4E3B5}">
      <dsp:nvSpPr>
        <dsp:cNvPr id="0" name=""/>
        <dsp:cNvSpPr/>
      </dsp:nvSpPr>
      <dsp:spPr>
        <a:xfrm>
          <a:off x="0" y="2432537"/>
          <a:ext cx="8763000" cy="2773342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Subsequent Folders</a:t>
          </a:r>
        </a:p>
      </dsp:txBody>
      <dsp:txXfrm>
        <a:off x="0" y="2432537"/>
        <a:ext cx="2628900" cy="2773342"/>
      </dsp:txXfrm>
    </dsp:sp>
    <dsp:sp modelId="{68E7FE0E-88BC-4C55-AC65-917DACB0F397}">
      <dsp:nvSpPr>
        <dsp:cNvPr id="0" name=""/>
        <dsp:cNvSpPr/>
      </dsp:nvSpPr>
      <dsp:spPr>
        <a:xfrm>
          <a:off x="0" y="1620847"/>
          <a:ext cx="8763000" cy="695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Sub Folder </a:t>
          </a:r>
        </a:p>
      </dsp:txBody>
      <dsp:txXfrm>
        <a:off x="0" y="1620847"/>
        <a:ext cx="2628900" cy="695734"/>
      </dsp:txXfrm>
    </dsp:sp>
    <dsp:sp modelId="{F69E417D-C4C4-41AB-BE57-C40E47FFC520}">
      <dsp:nvSpPr>
        <dsp:cNvPr id="0" name=""/>
        <dsp:cNvSpPr/>
      </dsp:nvSpPr>
      <dsp:spPr>
        <a:xfrm>
          <a:off x="0" y="853684"/>
          <a:ext cx="8763000" cy="695734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 dirty="0"/>
            <a:t>Top Level Folder</a:t>
          </a:r>
        </a:p>
      </dsp:txBody>
      <dsp:txXfrm>
        <a:off x="0" y="853684"/>
        <a:ext cx="2628900" cy="695734"/>
      </dsp:txXfrm>
    </dsp:sp>
    <dsp:sp modelId="{E08ABD8D-BB7D-4238-98CD-34322677456D}">
      <dsp:nvSpPr>
        <dsp:cNvPr id="0" name=""/>
        <dsp:cNvSpPr/>
      </dsp:nvSpPr>
      <dsp:spPr>
        <a:xfrm>
          <a:off x="5738770" y="86713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Records Management Division</a:t>
          </a:r>
        </a:p>
      </dsp:txBody>
      <dsp:txXfrm>
        <a:off x="5755751" y="884115"/>
        <a:ext cx="835705" cy="545816"/>
      </dsp:txXfrm>
    </dsp:sp>
    <dsp:sp modelId="{DA35A7D3-9394-4032-9B4C-7F5DE1C316F5}">
      <dsp:nvSpPr>
        <dsp:cNvPr id="0" name=""/>
        <dsp:cNvSpPr/>
      </dsp:nvSpPr>
      <dsp:spPr>
        <a:xfrm>
          <a:off x="4760393" y="1446913"/>
          <a:ext cx="1413210" cy="231911"/>
        </a:xfrm>
        <a:custGeom>
          <a:avLst/>
          <a:gdLst/>
          <a:ahLst/>
          <a:cxnLst/>
          <a:rect l="0" t="0" r="0" b="0"/>
          <a:pathLst>
            <a:path>
              <a:moveTo>
                <a:pt x="1413210" y="0"/>
              </a:moveTo>
              <a:lnTo>
                <a:pt x="1413210" y="115955"/>
              </a:lnTo>
              <a:lnTo>
                <a:pt x="0" y="115955"/>
              </a:lnTo>
              <a:lnTo>
                <a:pt x="0" y="2319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B12DD20-381A-42E9-A95E-4866F345C786}">
      <dsp:nvSpPr>
        <dsp:cNvPr id="0" name=""/>
        <dsp:cNvSpPr/>
      </dsp:nvSpPr>
      <dsp:spPr>
        <a:xfrm>
          <a:off x="4325559" y="167882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Records</a:t>
          </a:r>
        </a:p>
      </dsp:txBody>
      <dsp:txXfrm>
        <a:off x="4342540" y="1695805"/>
        <a:ext cx="835705" cy="545816"/>
      </dsp:txXfrm>
    </dsp:sp>
    <dsp:sp modelId="{EA6EC2C9-EE60-499B-9B98-4F2E40A0B70B}">
      <dsp:nvSpPr>
        <dsp:cNvPr id="0" name=""/>
        <dsp:cNvSpPr/>
      </dsp:nvSpPr>
      <dsp:spPr>
        <a:xfrm>
          <a:off x="3629825" y="2258603"/>
          <a:ext cx="1130568" cy="231911"/>
        </a:xfrm>
        <a:custGeom>
          <a:avLst/>
          <a:gdLst/>
          <a:ahLst/>
          <a:cxnLst/>
          <a:rect l="0" t="0" r="0" b="0"/>
          <a:pathLst>
            <a:path>
              <a:moveTo>
                <a:pt x="1130568" y="0"/>
              </a:moveTo>
              <a:lnTo>
                <a:pt x="1130568" y="115955"/>
              </a:lnTo>
              <a:lnTo>
                <a:pt x="0" y="115955"/>
              </a:lnTo>
              <a:lnTo>
                <a:pt x="0" y="23191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AF50F4B-DBE9-4DAA-A05D-5092737EE848}">
      <dsp:nvSpPr>
        <dsp:cNvPr id="0" name=""/>
        <dsp:cNvSpPr/>
      </dsp:nvSpPr>
      <dsp:spPr>
        <a:xfrm>
          <a:off x="3194991" y="249051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1769 Record Center Files</a:t>
          </a:r>
        </a:p>
      </dsp:txBody>
      <dsp:txXfrm>
        <a:off x="3211972" y="2507495"/>
        <a:ext cx="835705" cy="545816"/>
      </dsp:txXfrm>
    </dsp:sp>
    <dsp:sp modelId="{FDFE090E-8DFA-4308-B51C-18222AE6B7B8}">
      <dsp:nvSpPr>
        <dsp:cNvPr id="0" name=""/>
        <dsp:cNvSpPr/>
      </dsp:nvSpPr>
      <dsp:spPr>
        <a:xfrm>
          <a:off x="3086761" y="3070293"/>
          <a:ext cx="543064" cy="224501"/>
        </a:xfrm>
        <a:custGeom>
          <a:avLst/>
          <a:gdLst/>
          <a:ahLst/>
          <a:cxnLst/>
          <a:rect l="0" t="0" r="0" b="0"/>
          <a:pathLst>
            <a:path>
              <a:moveTo>
                <a:pt x="543064" y="0"/>
              </a:moveTo>
              <a:lnTo>
                <a:pt x="543064" y="112250"/>
              </a:lnTo>
              <a:lnTo>
                <a:pt x="0" y="112250"/>
              </a:lnTo>
              <a:lnTo>
                <a:pt x="0" y="22450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5627B8B-A733-43B3-8E0F-86C1382F58A9}">
      <dsp:nvSpPr>
        <dsp:cNvPr id="0" name=""/>
        <dsp:cNvSpPr/>
      </dsp:nvSpPr>
      <dsp:spPr>
        <a:xfrm>
          <a:off x="2651927" y="3294795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2019</a:t>
          </a:r>
        </a:p>
      </dsp:txBody>
      <dsp:txXfrm>
        <a:off x="2668908" y="3311776"/>
        <a:ext cx="835705" cy="545816"/>
      </dsp:txXfrm>
    </dsp:sp>
    <dsp:sp modelId="{B4929D9A-E23C-415D-9FFE-810EFFD09E43}">
      <dsp:nvSpPr>
        <dsp:cNvPr id="0" name=""/>
        <dsp:cNvSpPr/>
      </dsp:nvSpPr>
      <dsp:spPr>
        <a:xfrm>
          <a:off x="3629825" y="3070293"/>
          <a:ext cx="565284" cy="231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55"/>
              </a:lnTo>
              <a:lnTo>
                <a:pt x="565284" y="115955"/>
              </a:lnTo>
              <a:lnTo>
                <a:pt x="565284" y="23191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D9F8224-9917-439F-92A0-D9FD6A193017}">
      <dsp:nvSpPr>
        <dsp:cNvPr id="0" name=""/>
        <dsp:cNvSpPr/>
      </dsp:nvSpPr>
      <dsp:spPr>
        <a:xfrm>
          <a:off x="3760275" y="330220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2018</a:t>
          </a:r>
        </a:p>
      </dsp:txBody>
      <dsp:txXfrm>
        <a:off x="3777256" y="3319185"/>
        <a:ext cx="835705" cy="545816"/>
      </dsp:txXfrm>
    </dsp:sp>
    <dsp:sp modelId="{6680D9FE-FA5E-4278-9584-FC85A3192CDF}">
      <dsp:nvSpPr>
        <dsp:cNvPr id="0" name=""/>
        <dsp:cNvSpPr/>
      </dsp:nvSpPr>
      <dsp:spPr>
        <a:xfrm>
          <a:off x="4760393" y="2258603"/>
          <a:ext cx="1130568" cy="231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55"/>
              </a:lnTo>
              <a:lnTo>
                <a:pt x="1130568" y="115955"/>
              </a:lnTo>
              <a:lnTo>
                <a:pt x="1130568" y="23191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3CEEC7-7A07-4E67-99BA-74992614538C}">
      <dsp:nvSpPr>
        <dsp:cNvPr id="0" name=""/>
        <dsp:cNvSpPr/>
      </dsp:nvSpPr>
      <dsp:spPr>
        <a:xfrm>
          <a:off x="5456128" y="249051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1768 RDA Files </a:t>
          </a:r>
        </a:p>
      </dsp:txBody>
      <dsp:txXfrm>
        <a:off x="5473109" y="2507495"/>
        <a:ext cx="835705" cy="545816"/>
      </dsp:txXfrm>
    </dsp:sp>
    <dsp:sp modelId="{95CE1809-932D-4D7A-8046-589CDB677216}">
      <dsp:nvSpPr>
        <dsp:cNvPr id="0" name=""/>
        <dsp:cNvSpPr/>
      </dsp:nvSpPr>
      <dsp:spPr>
        <a:xfrm>
          <a:off x="5325677" y="3070293"/>
          <a:ext cx="565284" cy="231911"/>
        </a:xfrm>
        <a:custGeom>
          <a:avLst/>
          <a:gdLst/>
          <a:ahLst/>
          <a:cxnLst/>
          <a:rect l="0" t="0" r="0" b="0"/>
          <a:pathLst>
            <a:path>
              <a:moveTo>
                <a:pt x="565284" y="0"/>
              </a:moveTo>
              <a:lnTo>
                <a:pt x="565284" y="115955"/>
              </a:lnTo>
              <a:lnTo>
                <a:pt x="0" y="115955"/>
              </a:lnTo>
              <a:lnTo>
                <a:pt x="0" y="23191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9E3272-B04B-4284-9D08-68341DD447ED}">
      <dsp:nvSpPr>
        <dsp:cNvPr id="0" name=""/>
        <dsp:cNvSpPr/>
      </dsp:nvSpPr>
      <dsp:spPr>
        <a:xfrm>
          <a:off x="4890844" y="330220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2019</a:t>
          </a:r>
        </a:p>
      </dsp:txBody>
      <dsp:txXfrm>
        <a:off x="4907825" y="3319185"/>
        <a:ext cx="835705" cy="545816"/>
      </dsp:txXfrm>
    </dsp:sp>
    <dsp:sp modelId="{60A82F9D-053F-4A08-A733-0A1CC088C9C6}">
      <dsp:nvSpPr>
        <dsp:cNvPr id="0" name=""/>
        <dsp:cNvSpPr/>
      </dsp:nvSpPr>
      <dsp:spPr>
        <a:xfrm>
          <a:off x="5279957" y="3881983"/>
          <a:ext cx="91440" cy="231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1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C8FC00B-EB12-464C-B055-BC9FD2601517}">
      <dsp:nvSpPr>
        <dsp:cNvPr id="0" name=""/>
        <dsp:cNvSpPr/>
      </dsp:nvSpPr>
      <dsp:spPr>
        <a:xfrm>
          <a:off x="4890844" y="411389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Signed forms</a:t>
          </a:r>
        </a:p>
      </dsp:txBody>
      <dsp:txXfrm>
        <a:off x="4907825" y="4130875"/>
        <a:ext cx="835705" cy="545816"/>
      </dsp:txXfrm>
    </dsp:sp>
    <dsp:sp modelId="{4E6A5CB5-1B7A-4F70-9357-00F334C00DDB}">
      <dsp:nvSpPr>
        <dsp:cNvPr id="0" name=""/>
        <dsp:cNvSpPr/>
      </dsp:nvSpPr>
      <dsp:spPr>
        <a:xfrm>
          <a:off x="5890962" y="3070293"/>
          <a:ext cx="565284" cy="2319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955"/>
              </a:lnTo>
              <a:lnTo>
                <a:pt x="565284" y="115955"/>
              </a:lnTo>
              <a:lnTo>
                <a:pt x="565284" y="23191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3375990-AE55-4142-B232-46137DE4FDC4}">
      <dsp:nvSpPr>
        <dsp:cNvPr id="0" name=""/>
        <dsp:cNvSpPr/>
      </dsp:nvSpPr>
      <dsp:spPr>
        <a:xfrm>
          <a:off x="6021412" y="330220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2018</a:t>
          </a:r>
        </a:p>
      </dsp:txBody>
      <dsp:txXfrm>
        <a:off x="6038393" y="3319185"/>
        <a:ext cx="835705" cy="545816"/>
      </dsp:txXfrm>
    </dsp:sp>
    <dsp:sp modelId="{B4069933-A0F6-42A0-95EE-2DC0E290E17D}">
      <dsp:nvSpPr>
        <dsp:cNvPr id="0" name=""/>
        <dsp:cNvSpPr/>
      </dsp:nvSpPr>
      <dsp:spPr>
        <a:xfrm>
          <a:off x="6410526" y="3881983"/>
          <a:ext cx="91440" cy="2319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31911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65CEBB-E660-42A8-9CDC-6D1FCC758828}">
      <dsp:nvSpPr>
        <dsp:cNvPr id="0" name=""/>
        <dsp:cNvSpPr/>
      </dsp:nvSpPr>
      <dsp:spPr>
        <a:xfrm>
          <a:off x="6021412" y="411389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Signed Forms</a:t>
          </a:r>
        </a:p>
      </dsp:txBody>
      <dsp:txXfrm>
        <a:off x="6038393" y="4130875"/>
        <a:ext cx="835705" cy="545816"/>
      </dsp:txXfrm>
    </dsp:sp>
    <dsp:sp modelId="{9E5CADBB-4F3E-44C8-8F80-4B81F01702E8}">
      <dsp:nvSpPr>
        <dsp:cNvPr id="0" name=""/>
        <dsp:cNvSpPr/>
      </dsp:nvSpPr>
      <dsp:spPr>
        <a:xfrm>
          <a:off x="6046232" y="1446913"/>
          <a:ext cx="127371" cy="231911"/>
        </a:xfrm>
        <a:custGeom>
          <a:avLst/>
          <a:gdLst/>
          <a:ahLst/>
          <a:cxnLst/>
          <a:rect l="0" t="0" r="0" b="0"/>
          <a:pathLst>
            <a:path>
              <a:moveTo>
                <a:pt x="127371" y="0"/>
              </a:moveTo>
              <a:lnTo>
                <a:pt x="127371" y="115955"/>
              </a:lnTo>
              <a:lnTo>
                <a:pt x="0" y="115955"/>
              </a:lnTo>
              <a:lnTo>
                <a:pt x="0" y="231911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1B1BC3-2E52-4F34-AF5F-B9D78AFD9B76}">
      <dsp:nvSpPr>
        <dsp:cNvPr id="0" name=""/>
        <dsp:cNvSpPr/>
      </dsp:nvSpPr>
      <dsp:spPr>
        <a:xfrm>
          <a:off x="5611398" y="167882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Archive</a:t>
          </a:r>
        </a:p>
      </dsp:txBody>
      <dsp:txXfrm>
        <a:off x="5628379" y="1695805"/>
        <a:ext cx="835705" cy="545816"/>
      </dsp:txXfrm>
    </dsp:sp>
    <dsp:sp modelId="{4C585323-9AD5-4520-A87C-D69C98C72954}">
      <dsp:nvSpPr>
        <dsp:cNvPr id="0" name=""/>
        <dsp:cNvSpPr/>
      </dsp:nvSpPr>
      <dsp:spPr>
        <a:xfrm>
          <a:off x="6173604" y="1446913"/>
          <a:ext cx="1102521" cy="1793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9688"/>
              </a:lnTo>
              <a:lnTo>
                <a:pt x="1102521" y="89688"/>
              </a:lnTo>
              <a:lnTo>
                <a:pt x="1102521" y="179377"/>
              </a:lnTo>
            </a:path>
          </a:pathLst>
        </a:custGeom>
        <a:noFill/>
        <a:ln w="11429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AD8CE1-AD23-467F-8DA2-1A9CC7407325}">
      <dsp:nvSpPr>
        <dsp:cNvPr id="0" name=""/>
        <dsp:cNvSpPr/>
      </dsp:nvSpPr>
      <dsp:spPr>
        <a:xfrm>
          <a:off x="6841291" y="1626291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Reference</a:t>
          </a:r>
        </a:p>
      </dsp:txBody>
      <dsp:txXfrm>
        <a:off x="6858272" y="1643272"/>
        <a:ext cx="835705" cy="545816"/>
      </dsp:txXfrm>
    </dsp:sp>
    <dsp:sp modelId="{69142FD7-800C-4BB5-8397-F05AF1200E16}">
      <dsp:nvSpPr>
        <dsp:cNvPr id="0" name=""/>
        <dsp:cNvSpPr/>
      </dsp:nvSpPr>
      <dsp:spPr>
        <a:xfrm>
          <a:off x="7021530" y="2206069"/>
          <a:ext cx="254595" cy="284445"/>
        </a:xfrm>
        <a:custGeom>
          <a:avLst/>
          <a:gdLst/>
          <a:ahLst/>
          <a:cxnLst/>
          <a:rect l="0" t="0" r="0" b="0"/>
          <a:pathLst>
            <a:path>
              <a:moveTo>
                <a:pt x="254595" y="0"/>
              </a:moveTo>
              <a:lnTo>
                <a:pt x="254595" y="142222"/>
              </a:lnTo>
              <a:lnTo>
                <a:pt x="0" y="142222"/>
              </a:lnTo>
              <a:lnTo>
                <a:pt x="0" y="284445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BC3D26-357A-4B68-8EC2-F0763EDAEF25}">
      <dsp:nvSpPr>
        <dsp:cNvPr id="0" name=""/>
        <dsp:cNvSpPr/>
      </dsp:nvSpPr>
      <dsp:spPr>
        <a:xfrm>
          <a:off x="6586696" y="249051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T.C.A</a:t>
          </a:r>
        </a:p>
      </dsp:txBody>
      <dsp:txXfrm>
        <a:off x="6603677" y="2507495"/>
        <a:ext cx="835705" cy="545816"/>
      </dsp:txXfrm>
    </dsp:sp>
    <dsp:sp modelId="{E2F04F00-87E3-4D14-B4AD-C5FDD68104A4}">
      <dsp:nvSpPr>
        <dsp:cNvPr id="0" name=""/>
        <dsp:cNvSpPr/>
      </dsp:nvSpPr>
      <dsp:spPr>
        <a:xfrm>
          <a:off x="7276125" y="2206069"/>
          <a:ext cx="875972" cy="28444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2222"/>
              </a:lnTo>
              <a:lnTo>
                <a:pt x="875972" y="142222"/>
              </a:lnTo>
              <a:lnTo>
                <a:pt x="875972" y="284445"/>
              </a:lnTo>
            </a:path>
          </a:pathLst>
        </a:custGeom>
        <a:noFill/>
        <a:ln w="11429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269475-5E54-46D2-80E6-C1528AB2767D}">
      <dsp:nvSpPr>
        <dsp:cNvPr id="0" name=""/>
        <dsp:cNvSpPr/>
      </dsp:nvSpPr>
      <dsp:spPr>
        <a:xfrm>
          <a:off x="7717264" y="2490514"/>
          <a:ext cx="869667" cy="579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/>
            <a:t>Public Records Laws</a:t>
          </a:r>
        </a:p>
      </dsp:txBody>
      <dsp:txXfrm>
        <a:off x="7734245" y="2507495"/>
        <a:ext cx="835705" cy="5458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6">
  <dgm:title val=""/>
  <dgm:desc val=""/>
  <dgm:catLst>
    <dgm:cat type="hierarchy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 refType="w" fact="0.3"/>
              <dgm:constr type="t" for="ch" forName="hierFlow"/>
              <dgm:constr type="r" for="ch" forName="hierFlow" refType="w" fact="0.98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/>
              <dgm:constr type="r" for="ch" forName="hierFlow" refType="w" fact="0.7"/>
              <dgm:constr type="b" for="ch" forName="hierFlow" refType="h" fact="0.98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w" for="des" forName="level1Shape" refType="w"/>
              <dgm:constr type="h" for="des" forName="level1Shape" refType="w" refFor="des" refForName="level1Shape" fact="0.66667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h" refFor="des" refForName="level1Shape" op="equ" fact="0.4"/>
              <dgm:constr type="sibSp" for="des" forName="hierChild1" refType="w" refFor="des" refForName="level1Shape" op="equ" fact="0.3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h" refFor="des" refForName="level1Shape" op="equ"/>
              <dgm:constr type="userB" for="des" refType="sp" refFor="des" op="equ"/>
              <dgm:constr type="h" for="des" forName="firstBuf" refType="h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w" for="des" forName="level1Shape" refType="w"/>
          <dgm:constr type="h" for="des" forName="level1Shape" refType="w" refFor="des" refForName="level1Shape" fact="0.66667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h" refFor="des" refForName="level1Shape" op="equ" fact="0.4"/>
          <dgm:constr type="sibSp" for="des" forName="hierChild1" refType="w" refFor="des" refForName="level1Shape" op="equ" fact="0.3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h" refFor="des" refForName="level1Shape" op="equ"/>
          <dgm:constr type="userB" for="des" refType="sp" refFor="des" op="equ"/>
          <dgm:constr type="h" for="des" forName="firstBuf" refType="h" refFor="des" refForName="level1Shape" fact="0.1"/>
        </dgm:constrLst>
      </dgm:else>
    </dgm:choose>
    <dgm:ruleLst/>
    <dgm:layoutNode name="hierFlow">
      <dgm:alg type="lin">
        <dgm:param type="linDir" val="fromT"/>
        <dgm:param type="nodeVertAlign" val="t"/>
        <dgm:param type="vertAlign" val="t"/>
        <dgm:param type="nodeHorzAlign" val="ctr"/>
        <dgm:param type="fallback" val="2D"/>
      </dgm:alg>
      <dgm:shape xmlns:r="http://schemas.openxmlformats.org/officeDocument/2006/relationships" r:blip="">
        <dgm:adjLst/>
      </dgm:shape>
      <dgm:presOf/>
      <dgm:constrLst/>
      <dgm:ruleLst/>
      <dgm:choose name="Name6">
        <dgm:if name="Name7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8"/>
      </dgm:choose>
      <dgm:layoutNode name="hierChild1">
        <dgm:varLst>
          <dgm:chPref val="1"/>
          <dgm:animOne val="branch"/>
          <dgm:animLvl val="lvl"/>
        </dgm:varLst>
        <dgm:choose name="Name9">
          <dgm:if name="Name10" func="var" arg="dir" op="equ" val="norm">
            <dgm:alg type="hierChild">
              <dgm:param type="linDir" val="fromL"/>
              <dgm:param type="vertAlign" val="t"/>
            </dgm:alg>
          </dgm:if>
          <dgm:else name="Name11">
            <dgm:alg type="hierChild">
              <dgm:param type="linDir" val="fromR"/>
              <dgm:param type="vertAlign" val="t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primFontSz" for="des" ptType="node" op="equ"/>
        </dgm:constrLst>
        <dgm:ruleLst/>
        <dgm:forEach name="Name12" axis="ch" cnt="3">
          <dgm:forEach name="Name13" axis="self" ptType="node">
            <dgm:layoutNode name="Name14">
              <dgm:alg type="hierRoot"/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primFontSz" val="65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15">
                  <dgm:if name="Name16" func="var" arg="dir" op="equ" val="norm">
                    <dgm:alg type="hierChild">
                      <dgm:param type="linDir" val="fromL"/>
                    </dgm:alg>
                  </dgm:if>
                  <dgm:else name="Name17">
                    <dgm:alg type="hierChild">
                      <dgm:param type="linDir" val="from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18" axis="self" ptType="parTrans" cnt="1">
                    <dgm:layoutNode name="Name19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bCtr"/>
                        <dgm:param type="endPts" val="tCtr"/>
                      </dgm:alg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1"/>
                        <dgm:constr type="begPad"/>
                        <dgm:constr type="endPad"/>
                      </dgm:constrLst>
                      <dgm:ruleLst/>
                    </dgm:layoutNode>
                  </dgm:forEach>
                  <dgm:forEach name="Name20" axis="self" ptType="node">
                    <dgm:layoutNode name="Name21">
                      <dgm:alg type="hierRoot"/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primFontSz" val="65"/>
                          <dgm:constr type="tMarg" refType="primFontSz" fact="0.3"/>
                          <dgm:constr type="bMarg" refType="primFontSz" fact="0.3"/>
                          <dgm:constr type="lMarg" refType="primFontSz" fact="0.3"/>
                          <dgm:constr type="r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22">
                          <dgm:if name="Name23" func="var" arg="dir" op="equ" val="norm">
                            <dgm:alg type="hierChild">
                              <dgm:param type="linDir" val="fromL"/>
                            </dgm:alg>
                          </dgm:if>
                          <dgm:else name="Name24">
                            <dgm:alg type="hierChild">
                              <dgm:param type="linDir" val="from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25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alg type="lin">
        <dgm:param type="linDir" val="fromT"/>
        <dgm:param type="nodeVertAlign" val="t"/>
        <dgm:param type="vertAlign" val="t"/>
        <dgm:param type="nodeHorzAlign" val="ctr"/>
      </dgm:alg>
      <dgm:shape xmlns:r="http://schemas.openxmlformats.org/officeDocument/2006/relationships" r:blip="">
        <dgm:adjLst/>
      </dgm:shape>
      <dgm:presOf/>
      <dgm:constrLst>
        <dgm:constr type="userB"/>
        <dgm:constr type="w" for="ch" forName="rectComp" refType="w"/>
        <dgm:constr type="h" for="ch" forName="rectComp" refType="h"/>
        <dgm:constr type="w" for="des" forName="bgRect" refType="w"/>
        <dgm:constr type="primFontSz" for="des" forName="bgRectTx" op="equ"/>
      </dgm:constrLst>
      <dgm:ruleLst/>
      <dgm:forEach name="Name26" axis="ch" ptType="node" st="2">
        <dgm:layoutNode name="rectComp">
          <dgm:alg type="composite">
            <dgm:param type="vertAlign" val="t"/>
            <dgm:param type="horzAlign" val="ctr"/>
          </dgm:alg>
          <dgm:shape xmlns:r="http://schemas.openxmlformats.org/officeDocument/2006/relationships" r:blip="">
            <dgm:adjLst/>
          </dgm:shape>
          <dgm:presOf/>
          <dgm:choose name="Name27">
            <dgm:if name="Name28" func="var" arg="dir" op="equ" val="norm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l" for="ch" forName="bgRectTx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if>
            <dgm:else name="Name29">
              <dgm:constrLst>
                <dgm:constr type="userA"/>
                <dgm:constr type="l" for="ch" forName="bgRect"/>
                <dgm:constr type="t" for="ch" forName="bgRect"/>
                <dgm:constr type="h" for="ch" forName="bgRect" refType="userA" fact="1.2"/>
                <dgm:constr type="r" for="ch" forName="bgRectTx" refType="w"/>
                <dgm:constr type="t" for="ch" forName="bgRectTx"/>
                <dgm:constr type="w" for="ch" forName="bgRectTx" refType="w" refFor="ch" refForName="bgRect" fact="0.3"/>
                <dgm:constr type="h" for="ch" forName="bgRectTx" refType="h" refFor="ch" refForName="bgRect" op="equ"/>
              </dgm:constrLst>
            </dgm:else>
          </dgm:choose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presOf axis="desOrSelf" ptType="node"/>
            <dgm:shape xmlns:r="http://schemas.openxmlformats.org/officeDocument/2006/relationships" type="rect" r:blip="" zOrderOff="-999" hideGeom="1">
              <dgm:adjLst/>
            </dgm:shape>
            <dgm:constrLst>
              <dgm:constr type="primFontSz" val="65"/>
            </dgm:constrLst>
            <dgm:ruleLst>
              <dgm:rule type="primFontSz" val="5" fact="NaN" max="NaN"/>
            </dgm:ruleLst>
          </dgm:layoutNode>
        </dgm:layoutNode>
        <dgm:choose name="Name30">
          <dgm:if name="Name31" axis="self" ptType="node" func="revPos" op="gte" val="2">
            <dgm:layoutNode name="spComp">
              <dgm:alg type="composite">
                <dgm:param type="vertAlign" val="t"/>
                <dgm:param type="horzAlign" val="ctr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vSp"/>
                <dgm:constr type="t" for="ch" forName="vSp"/>
                <dgm:constr type="h" for="ch" forName="vSp" refType="userB"/>
                <dgm:constr type="hOff" for="ch" forName="vSp" refType="userA" fact="-0.2"/>
              </dgm:constrLst>
              <dgm:ruleLst/>
              <dgm:layoutNode name="v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32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C04BAE6B-DDDE-4372-97D6-365C74CF681C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4A55C2A3-69E5-4C59-B435-6EF9D6841A7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1787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6173" y="0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/>
          <a:lstStyle>
            <a:lvl1pPr algn="r">
              <a:defRPr sz="1200"/>
            </a:lvl1pPr>
          </a:lstStyle>
          <a:p>
            <a:fld id="{4D35F5D1-A183-48BE-BD3A-D8756EC1F92F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692150"/>
            <a:ext cx="4616450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763" tIns="45382" rIns="90763" bIns="453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637" y="4387767"/>
            <a:ext cx="5558801" cy="4155919"/>
          </a:xfrm>
          <a:prstGeom prst="rect">
            <a:avLst/>
          </a:prstGeom>
        </p:spPr>
        <p:txBody>
          <a:bodyPr vert="horz" lIns="90763" tIns="45382" rIns="90763" bIns="453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6173" y="8772378"/>
            <a:ext cx="3012329" cy="462120"/>
          </a:xfrm>
          <a:prstGeom prst="rect">
            <a:avLst/>
          </a:prstGeom>
        </p:spPr>
        <p:txBody>
          <a:bodyPr vert="horz" lIns="90763" tIns="45382" rIns="90763" bIns="45382" rtlCol="0" anchor="b"/>
          <a:lstStyle>
            <a:lvl1pPr algn="r">
              <a:defRPr sz="1200"/>
            </a:lvl1pPr>
          </a:lstStyle>
          <a:p>
            <a:fld id="{6C6F01ED-F876-4197-9DB7-8147D607D87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31761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F01ED-F876-4197-9DB7-8147D607D87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2474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15267" lvl="4"/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F01ED-F876-4197-9DB7-8147D607D87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6379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F01ED-F876-4197-9DB7-8147D607D87F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781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F01ED-F876-4197-9DB7-8147D607D87F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678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F01ED-F876-4197-9DB7-8147D607D87F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029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F01ED-F876-4197-9DB7-8147D607D87F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7199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F01ED-F876-4197-9DB7-8147D607D87F}" type="slidenum">
              <a:rPr lang="en-US" smtClean="0"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1246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1652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312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50242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Oval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25" name="Oval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7" name="Oval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Oval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val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6040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traight Connector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Oval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Oval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238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4447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89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34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353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5375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773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BDD10F02-71CE-40C3-8301-535A30D8B654}" type="datetimeFigureOut">
              <a:rPr lang="en-US" smtClean="0"/>
              <a:t>5/26/2021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Oval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Oval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719DC910-B211-4862-A060-0A8A0454B16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609600"/>
            <a:ext cx="8686800" cy="914400"/>
          </a:xfrm>
        </p:spPr>
        <p:txBody>
          <a:bodyPr>
            <a:normAutofit/>
          </a:bodyPr>
          <a:lstStyle/>
          <a:p>
            <a:r>
              <a:rPr lang="en-US" sz="3300" b="1" dirty="0">
                <a:solidFill>
                  <a:schemeClr val="tx2"/>
                </a:solidFill>
                <a:latin typeface="Minion Pro" pitchFamily="18" charset="0"/>
              </a:rPr>
              <a:t>Electronic Records Management</a:t>
            </a:r>
            <a:endParaRPr lang="en-US" sz="2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5486400"/>
            <a:ext cx="8686800" cy="381000"/>
          </a:xfrm>
        </p:spPr>
        <p:txBody>
          <a:bodyPr>
            <a:normAutofit/>
          </a:bodyPr>
          <a:lstStyle/>
          <a:p>
            <a:r>
              <a:rPr lang="en-US" sz="1800" b="1" dirty="0">
                <a:solidFill>
                  <a:schemeClr val="tx2"/>
                </a:solidFill>
                <a:latin typeface="Minion Pro" pitchFamily="18" charset="0"/>
              </a:rPr>
              <a:t>06.16.2021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8600" y="47244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chemeClr val="tx2"/>
                </a:solidFill>
                <a:latin typeface="Minion Pro" pitchFamily="18" charset="0"/>
              </a:rPr>
              <a:t>Records Management </a:t>
            </a:r>
            <a:br>
              <a:rPr lang="en-US" b="1" dirty="0">
                <a:solidFill>
                  <a:schemeClr val="tx2"/>
                </a:solidFill>
                <a:latin typeface="Minion Pro" pitchFamily="18" charset="0"/>
              </a:rPr>
            </a:br>
            <a:r>
              <a:rPr lang="en-US" b="1" dirty="0">
                <a:solidFill>
                  <a:schemeClr val="tx2"/>
                </a:solidFill>
                <a:latin typeface="Minion Pro" pitchFamily="18" charset="0"/>
              </a:rPr>
              <a:t>Secretary of State Tre Hargett</a:t>
            </a:r>
          </a:p>
        </p:txBody>
      </p:sp>
      <p:pic>
        <p:nvPicPr>
          <p:cNvPr id="12" name="Picture 11" descr="VoterIDButton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329" t="9615" r="994" b="5769"/>
          <a:stretch>
            <a:fillRect/>
          </a:stretch>
        </p:blipFill>
        <p:spPr>
          <a:xfrm>
            <a:off x="2819400" y="1380067"/>
            <a:ext cx="3372323" cy="32004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6200" y="6304002"/>
            <a:ext cx="41910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i="1" dirty="0">
                <a:solidFill>
                  <a:schemeClr val="bg1"/>
                </a:solidFill>
                <a:latin typeface="Minion Pro" pitchFamily="18" charset="0"/>
              </a:rPr>
              <a:t>Our mission is to exceed the expectations of our customers, the taxpayers, by operating at the highest levels of accuracy, cost-effectiveness, and accountability in a customer-centered environment.</a:t>
            </a:r>
          </a:p>
        </p:txBody>
      </p:sp>
    </p:spTree>
    <p:extLst>
      <p:ext uri="{BB962C8B-B14F-4D97-AF65-F5344CB8AC3E}">
        <p14:creationId xmlns:p14="http://schemas.microsoft.com/office/powerpoint/2010/main" val="28905336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C1605-E87B-46B9-9A81-8A3C623A55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Work From Home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8EEF55-D8AF-4721-B117-732FF7CC384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If you are currently under a litigation hold make sure that your general counsel has cleared the use of instant messaging apps before using them to conduct State business.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Remember</a:t>
            </a:r>
            <a:r>
              <a:rPr lang="en-US" dirty="0"/>
              <a:t>: Any records that you bring home are still considered State records and any records that you create while working from home are also State records. </a:t>
            </a:r>
          </a:p>
          <a:p>
            <a:endParaRPr lang="en-US" dirty="0"/>
          </a:p>
          <a:p>
            <a:r>
              <a:rPr lang="en-US" dirty="0"/>
              <a:t>* For more information, please consult DoHR’s AWS guidelines, your agency’s AWS policy and STS’s AWS reference guide. </a:t>
            </a:r>
          </a:p>
        </p:txBody>
      </p:sp>
    </p:spTree>
    <p:extLst>
      <p:ext uri="{BB962C8B-B14F-4D97-AF65-F5344CB8AC3E}">
        <p14:creationId xmlns:p14="http://schemas.microsoft.com/office/powerpoint/2010/main" val="991398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Setting up your Shared Drive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76770" y="1676400"/>
            <a:ext cx="6753947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7425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What is a Shared Drive?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 drive that is shared across all/or selected users on the network. </a:t>
            </a:r>
          </a:p>
          <a:p>
            <a:endParaRPr lang="en-US" dirty="0"/>
          </a:p>
          <a:p>
            <a:r>
              <a:rPr lang="en-US" dirty="0"/>
              <a:t>Typically used to store and share content such as:</a:t>
            </a:r>
          </a:p>
          <a:p>
            <a:pPr lvl="1"/>
            <a:r>
              <a:rPr lang="en-US" dirty="0"/>
              <a:t>Word Documents</a:t>
            </a:r>
          </a:p>
          <a:p>
            <a:pPr lvl="1"/>
            <a:r>
              <a:rPr lang="en-US" dirty="0"/>
              <a:t>PDFs </a:t>
            </a:r>
          </a:p>
          <a:p>
            <a:pPr lvl="1"/>
            <a:r>
              <a:rPr lang="en-US" dirty="0"/>
              <a:t>Spreadsheets</a:t>
            </a:r>
          </a:p>
          <a:p>
            <a:pPr lvl="1"/>
            <a:r>
              <a:rPr lang="en-US" dirty="0"/>
              <a:t>Databases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For the State, the drive letter </a:t>
            </a:r>
            <a:r>
              <a:rPr lang="en-US" i="1" dirty="0"/>
              <a:t>H:</a:t>
            </a:r>
            <a:r>
              <a:rPr lang="en-US" dirty="0"/>
              <a:t> is typically used for an Agency’s Shared Drive but any letter can be mapped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To be useful, agencies must spend time to develop and maintain a structure for their shared drives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53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Why utilize your Shared Drive?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More secure and reliable than storing records on your computer. </a:t>
            </a:r>
          </a:p>
          <a:p>
            <a:pPr lvl="1"/>
            <a:r>
              <a:rPr lang="en-US" dirty="0"/>
              <a:t>Records stored on a shared drive won’t be lost if an individual computer on the network crashes or is stolen</a:t>
            </a:r>
          </a:p>
          <a:p>
            <a:pPr lvl="1"/>
            <a:r>
              <a:rPr lang="en-US" dirty="0"/>
              <a:t>Records kept on your Shared Drive are backed up nightly</a:t>
            </a:r>
          </a:p>
          <a:p>
            <a:pPr lvl="1"/>
            <a:endParaRPr lang="en-US" dirty="0"/>
          </a:p>
          <a:p>
            <a:r>
              <a:rPr lang="en-US" dirty="0"/>
              <a:t>Files can be accessed in your shared folder whenever they are needed and allow multiple users to collaborate and access files simultaneously </a:t>
            </a:r>
          </a:p>
          <a:p>
            <a:endParaRPr lang="en-US" dirty="0"/>
          </a:p>
          <a:p>
            <a:r>
              <a:rPr lang="en-US" dirty="0"/>
              <a:t>Allows for one centralized copy of a record to avoid duplication of files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cost to your agency is significantly less than utilizing an Enterprise Content Management (ECM) system such as SharePoint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56206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2"/>
                </a:solidFill>
              </a:rPr>
              <a:t>Setting Up and Maintaining Your Shared Drive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267200" cy="46783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3800" dirty="0"/>
              <a:t>Keys to success:</a:t>
            </a:r>
          </a:p>
          <a:p>
            <a:r>
              <a:rPr lang="en-US" dirty="0"/>
              <a:t>Conduct a Records Inventory </a:t>
            </a:r>
          </a:p>
          <a:p>
            <a:pPr marL="0" indent="0">
              <a:buNone/>
            </a:pPr>
            <a:endParaRPr lang="en-US" dirty="0"/>
          </a:p>
          <a:p>
            <a:pPr lvl="0"/>
            <a:r>
              <a:rPr lang="en-US" dirty="0"/>
              <a:t>Determine ahead of time who needs access to view, edit, or delete folders within your shared drive and ensure that permissions are set accordingly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Utilize a standardized naming convention for your records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Arrange your records according to a hierarchical filing structure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/>
              <a:t>Once you have set up your Shared Drive ensure that you continue to monitor and maintain the drive </a:t>
            </a:r>
          </a:p>
          <a:p>
            <a:pPr lvl="0"/>
            <a:endParaRPr lang="en-US" dirty="0"/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pic>
        <p:nvPicPr>
          <p:cNvPr id="5123" name="Picture 3" descr="C:\Users\ie32bdd\AppData\Local\Microsoft\Windows\Temporary Internet Files\Content.IE5\EUUAP8JF\chave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577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Records Inventory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906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 </a:t>
            </a:r>
            <a:r>
              <a:rPr lang="en-US" sz="2500" dirty="0"/>
              <a:t>The first step in organizing your shared drive is to identify all of your agency’s electronic records. This can be accomplished by conducting a Records Inventory.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A Records Inventory is a fact-finding survey that identifies and describes the characteristics of records created, received, and maintained by an agency.</a:t>
            </a:r>
          </a:p>
          <a:p>
            <a:pPr marL="0" indent="0">
              <a:buNone/>
            </a:pPr>
            <a:endParaRPr lang="en-US" sz="2500" dirty="0"/>
          </a:p>
          <a:p>
            <a:r>
              <a:rPr lang="en-US" sz="2500" dirty="0"/>
              <a:t>Without conducting a records inventory, you are likely to have a high amount of unstructured data. This will make it very difficult for you as an agency to follow your retention schedules.</a:t>
            </a:r>
          </a:p>
          <a:p>
            <a:pPr lvl="1"/>
            <a:r>
              <a:rPr lang="en-US" dirty="0"/>
              <a:t>Your records need to be categorized and organized in order to be useful</a:t>
            </a:r>
          </a:p>
        </p:txBody>
      </p:sp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The Goal is to eliminate Unstructured Data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b="1" dirty="0"/>
              <a:t>Structured Data:</a:t>
            </a:r>
          </a:p>
          <a:p>
            <a:r>
              <a:rPr lang="en-US" dirty="0"/>
              <a:t>Data that has been organized into a formatted repository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b="1" dirty="0"/>
              <a:t>Unstructured Data:</a:t>
            </a:r>
          </a:p>
          <a:p>
            <a:r>
              <a:rPr lang="en-US" dirty="0"/>
              <a:t>Any information that has no identifiable organization of any kind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057400"/>
            <a:ext cx="32766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31638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Records Inventory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095247712"/>
              </p:ext>
            </p:extLst>
          </p:nvPr>
        </p:nvGraphicFramePr>
        <p:xfrm>
          <a:off x="301625" y="1527175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5630486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/>
              <a:t>Non Records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34634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Records Inventory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064660643"/>
              </p:ext>
            </p:extLst>
          </p:nvPr>
        </p:nvGraphicFramePr>
        <p:xfrm>
          <a:off x="319881" y="1545207"/>
          <a:ext cx="8504238" cy="4744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24200" y="5475316"/>
            <a:ext cx="3048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dirty="0"/>
              <a:t>Non Records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4789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Steps to Conduct a Records Inventory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038600" cy="4681728"/>
          </a:xfrm>
        </p:spPr>
        <p:txBody>
          <a:bodyPr>
            <a:normAutofit fontScale="77500" lnSpcReduction="20000"/>
          </a:bodyPr>
          <a:lstStyle/>
          <a:p>
            <a:r>
              <a:rPr lang="en-US" sz="2600" dirty="0"/>
              <a:t>Every division should inspect all their files</a:t>
            </a:r>
          </a:p>
          <a:p>
            <a:endParaRPr lang="en-US" sz="2600" dirty="0"/>
          </a:p>
          <a:p>
            <a:r>
              <a:rPr lang="en-US" sz="2600" dirty="0"/>
              <a:t>Identify whether files are records, reference, personal documents, or non-records</a:t>
            </a:r>
          </a:p>
          <a:p>
            <a:endParaRPr lang="en-US" sz="2600" dirty="0"/>
          </a:p>
          <a:p>
            <a:r>
              <a:rPr lang="en-US" sz="2600" dirty="0"/>
              <a:t>Identify duplicate, fragmented, and related records</a:t>
            </a:r>
          </a:p>
          <a:p>
            <a:pPr marL="0" indent="0">
              <a:buNone/>
            </a:pPr>
            <a:endParaRPr lang="en-US" sz="2600" dirty="0"/>
          </a:p>
          <a:p>
            <a:r>
              <a:rPr lang="en-US" sz="2600" dirty="0"/>
              <a:t>Determine which files your agency needs to keep and maintain</a:t>
            </a:r>
          </a:p>
          <a:p>
            <a:endParaRPr lang="en-US" sz="2600" dirty="0"/>
          </a:p>
          <a:p>
            <a:r>
              <a:rPr lang="en-US" sz="2600" dirty="0"/>
              <a:t>Match your files to your RDAs</a:t>
            </a:r>
          </a:p>
          <a:p>
            <a:endParaRPr lang="en-US" sz="26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676400"/>
            <a:ext cx="3711914" cy="2720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5277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8229600" cy="990600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This Training Will Cover: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28800"/>
            <a:ext cx="8229600" cy="4648200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  <a:buFontTx/>
              <a:buChar char="-"/>
            </a:pPr>
            <a:r>
              <a:rPr lang="en-US" dirty="0"/>
              <a:t>Why Electronic Records Management is important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/>
              <a:t>Guidelines for managing your records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/>
              <a:t>Safeguarding records while working AWS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/>
              <a:t>How to organize your agency’s shared drive to facilitate better records management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/>
              <a:t>Maintaining and preserving your agency’s shared drive</a:t>
            </a:r>
          </a:p>
        </p:txBody>
      </p:sp>
    </p:spTree>
    <p:extLst>
      <p:ext uri="{BB962C8B-B14F-4D97-AF65-F5344CB8AC3E}">
        <p14:creationId xmlns:p14="http://schemas.microsoft.com/office/powerpoint/2010/main" val="25865391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Determine Access Levels &amp; Permissions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46237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/>
              <a:t>Determine ahead of time who needs access to view, edit, or delete folders within your shared drive and ensure that permissions are set accordingly.</a:t>
            </a:r>
          </a:p>
          <a:p>
            <a:endParaRPr lang="en-US" dirty="0"/>
          </a:p>
          <a:p>
            <a:r>
              <a:rPr lang="en-US" i="1" dirty="0"/>
              <a:t>Remember</a:t>
            </a:r>
            <a:r>
              <a:rPr lang="en-US" dirty="0"/>
              <a:t>: These protections exist for a reason and it is critical that your agency follow them.</a:t>
            </a:r>
          </a:p>
          <a:p>
            <a:endParaRPr lang="en-US" dirty="0"/>
          </a:p>
          <a:p>
            <a:r>
              <a:rPr lang="en-US" dirty="0"/>
              <a:t>Access and permissions should be reviewed routinely and updated as needed.</a:t>
            </a:r>
          </a:p>
        </p:txBody>
      </p:sp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Why It Matters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1752" y="1752600"/>
            <a:ext cx="8503920" cy="4572000"/>
          </a:xfrm>
        </p:spPr>
        <p:txBody>
          <a:bodyPr>
            <a:normAutofit fontScale="55000" lnSpcReduction="20000"/>
          </a:bodyPr>
          <a:lstStyle/>
          <a:p>
            <a:r>
              <a:rPr lang="en-US" dirty="0"/>
              <a:t>In 2018 a Nashville Metro Department of Health employee wanted to share HIV/AIDs patient information with the department’s epidemiologist. </a:t>
            </a:r>
          </a:p>
          <a:p>
            <a:endParaRPr lang="en-US" dirty="0"/>
          </a:p>
          <a:p>
            <a:r>
              <a:rPr lang="en-US" dirty="0"/>
              <a:t>The epidemiologist was not one of three metro employees authorized to access the Department’s folder that contained the data.</a:t>
            </a:r>
          </a:p>
          <a:p>
            <a:endParaRPr lang="en-US" dirty="0"/>
          </a:p>
          <a:p>
            <a:r>
              <a:rPr lang="en-US" dirty="0"/>
              <a:t>The employee’s solution? To make a copy of the information and place it on the Department’s main drive.</a:t>
            </a:r>
          </a:p>
          <a:p>
            <a:endParaRPr lang="en-US" dirty="0"/>
          </a:p>
          <a:p>
            <a:r>
              <a:rPr lang="en-US" dirty="0"/>
              <a:t>The Result?</a:t>
            </a:r>
            <a:endParaRPr lang="en-US" b="1" u="sng" dirty="0"/>
          </a:p>
          <a:p>
            <a:pPr lvl="1">
              <a:lnSpc>
                <a:spcPct val="170000"/>
              </a:lnSpc>
              <a:buFont typeface="Georgia" panose="02040502050405020303" pitchFamily="18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The protected health information for HIV/AIDs positive individuals living in 13 Tennessee counties sat unprotected on the agency’s server for 9 months </a:t>
            </a:r>
          </a:p>
          <a:p>
            <a:pPr lvl="1">
              <a:lnSpc>
                <a:spcPct val="170000"/>
              </a:lnSpc>
              <a:buFont typeface="Georgia" panose="02040502050405020303" pitchFamily="18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The agency was unable to determine if anyone accessed or copied the information</a:t>
            </a:r>
          </a:p>
          <a:p>
            <a:pPr lvl="1">
              <a:lnSpc>
                <a:spcPct val="170000"/>
              </a:lnSpc>
              <a:buFont typeface="Georgia" panose="02040502050405020303" pitchFamily="18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Numerous potential lawsuits against the department</a:t>
            </a:r>
          </a:p>
          <a:p>
            <a:pPr lvl="1">
              <a:lnSpc>
                <a:spcPct val="170000"/>
              </a:lnSpc>
              <a:buFont typeface="Georgia" panose="02040502050405020303" pitchFamily="18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A complaint being filed with the United States Department of Health and Human Services</a:t>
            </a:r>
          </a:p>
          <a:p>
            <a:pPr lvl="1">
              <a:lnSpc>
                <a:spcPct val="170000"/>
              </a:lnSpc>
              <a:buFont typeface="Georgia" panose="02040502050405020303" pitchFamily="18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The Metro Health employee at fault being forced to resign</a:t>
            </a:r>
          </a:p>
          <a:p>
            <a:pPr lvl="1">
              <a:lnSpc>
                <a:spcPct val="170000"/>
              </a:lnSpc>
              <a:buFont typeface="Georgia" panose="02040502050405020303" pitchFamily="18" charset="0"/>
              <a:buChar char="–"/>
            </a:pPr>
            <a:r>
              <a:rPr lang="en-US" dirty="0">
                <a:solidFill>
                  <a:schemeClr val="tx1"/>
                </a:solidFill>
              </a:rPr>
              <a:t>Months of negative press coverage</a:t>
            </a:r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lvl="1">
              <a:buFont typeface="Arial" panose="020B0604020202020204" pitchFamily="34" charset="0"/>
              <a:buChar char="•"/>
            </a:pPr>
            <a:endParaRPr lang="en-US" dirty="0"/>
          </a:p>
          <a:p>
            <a:pPr marL="27432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Standardized Naming Conventions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/>
              <a:t>The agency should agree upon a set naming convention for all agency records that will be kept on the shared drive</a:t>
            </a:r>
          </a:p>
          <a:p>
            <a:endParaRPr lang="en-US" dirty="0"/>
          </a:p>
          <a:p>
            <a:r>
              <a:rPr lang="en-US" dirty="0"/>
              <a:t>Naming conventions are a uniform set of rules agreed upon by an agency or division that document what folders/files are to be named on shared drives or other electronic storage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41791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57200" y="1428750"/>
            <a:ext cx="4040188" cy="639762"/>
          </a:xfrm>
        </p:spPr>
        <p:txBody>
          <a:bodyPr/>
          <a:lstStyle/>
          <a:p>
            <a:r>
              <a:rPr lang="en-US" u="sng" dirty="0"/>
              <a:t>Do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5025" y="1428750"/>
            <a:ext cx="4041775" cy="639762"/>
          </a:xfrm>
        </p:spPr>
        <p:txBody>
          <a:bodyPr/>
          <a:lstStyle/>
          <a:p>
            <a:r>
              <a:rPr lang="en-US" u="sng" dirty="0"/>
              <a:t>Do 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373312"/>
            <a:ext cx="4040188" cy="3951288"/>
          </a:xfrm>
        </p:spPr>
        <p:txBody>
          <a:bodyPr>
            <a:noAutofit/>
          </a:bodyPr>
          <a:lstStyle/>
          <a:p>
            <a:r>
              <a:rPr lang="en-US" sz="1800" dirty="0"/>
              <a:t>Use descriptive names to identify the purpose of the files</a:t>
            </a:r>
          </a:p>
          <a:p>
            <a:endParaRPr lang="en-US" sz="1800" dirty="0"/>
          </a:p>
          <a:p>
            <a:r>
              <a:rPr lang="en-US" sz="1800" dirty="0"/>
              <a:t>Include the date of creation or revision in your file name</a:t>
            </a:r>
          </a:p>
          <a:p>
            <a:endParaRPr lang="en-US" sz="1800" dirty="0"/>
          </a:p>
          <a:p>
            <a:r>
              <a:rPr lang="en-US" sz="1800" dirty="0"/>
              <a:t>Utilize consistent naming patterns for version control. Examples: Final, draft, Revision1, etc.;  </a:t>
            </a:r>
          </a:p>
          <a:p>
            <a:endParaRPr lang="en-US" sz="1800" dirty="0"/>
          </a:p>
          <a:p>
            <a:r>
              <a:rPr lang="en-US" sz="1800" dirty="0"/>
              <a:t>Make sure your naming conventions work for your agency’s business needs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73312"/>
            <a:ext cx="4041775" cy="3951288"/>
          </a:xfrm>
        </p:spPr>
        <p:txBody>
          <a:bodyPr>
            <a:normAutofit/>
          </a:bodyPr>
          <a:lstStyle/>
          <a:p>
            <a:r>
              <a:rPr lang="en-US" sz="1800" dirty="0"/>
              <a:t>Avoid using spaces in any file names that may be accessed via web browsers. Instead, use hyphens or underscores between words</a:t>
            </a:r>
          </a:p>
          <a:p>
            <a:endParaRPr lang="en-US" sz="1800" dirty="0"/>
          </a:p>
          <a:p>
            <a:r>
              <a:rPr lang="en-US" sz="1800" dirty="0"/>
              <a:t>Avoid using special characters such as !@#$%^&amp;*() </a:t>
            </a:r>
          </a:p>
          <a:p>
            <a:endParaRPr lang="en-US" sz="1800" dirty="0"/>
          </a:p>
          <a:p>
            <a:r>
              <a:rPr lang="en-US" sz="1800" dirty="0"/>
              <a:t>Avoid using personal names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Standardized Naming Conventions</a:t>
            </a:r>
          </a:p>
        </p:txBody>
      </p:sp>
    </p:spTree>
    <p:extLst>
      <p:ext uri="{BB962C8B-B14F-4D97-AF65-F5344CB8AC3E}">
        <p14:creationId xmlns:p14="http://schemas.microsoft.com/office/powerpoint/2010/main" val="39732777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Not To Label Your Files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828800"/>
            <a:ext cx="586614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22133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How To Label Your Files</a:t>
            </a: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447800"/>
            <a:ext cx="5867562" cy="3856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228600"/>
            <a:ext cx="8229600" cy="792162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2"/>
                </a:solidFill>
              </a:rPr>
              <a:t>Hierarchical Filing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1524000"/>
            <a:ext cx="8458200" cy="4861560"/>
          </a:xfrm>
        </p:spPr>
        <p:txBody>
          <a:bodyPr>
            <a:noAutofit/>
          </a:bodyPr>
          <a:lstStyle/>
          <a:p>
            <a:pPr lvl="0"/>
            <a:r>
              <a:rPr lang="en-US" dirty="0"/>
              <a:t>We recommend that agencies utilize a hierarchical filing structure to organize their records.</a:t>
            </a:r>
          </a:p>
          <a:p>
            <a:pPr lvl="1"/>
            <a:r>
              <a:rPr lang="en-US" sz="2000" dirty="0"/>
              <a:t>Hierarchical folder structures start broadly and then become more specific as more sub folders are added. 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A common structure is to organize by division and then by RDA or Record type.</a:t>
            </a:r>
          </a:p>
          <a:p>
            <a:pPr marL="457200" lvl="1" indent="0">
              <a:buNone/>
            </a:pPr>
            <a:endParaRPr lang="en-US" sz="2000" dirty="0"/>
          </a:p>
          <a:p>
            <a:pPr lvl="1"/>
            <a:r>
              <a:rPr lang="en-US" sz="2000" dirty="0"/>
              <a:t>For records utilized by multiple divisions it might make more sense for an agency to label their top level folders by RDA or record type instead. </a:t>
            </a:r>
          </a:p>
        </p:txBody>
      </p:sp>
      <p:pic>
        <p:nvPicPr>
          <p:cNvPr id="8196" name="Picture 4" descr="C:\Users\ie32bdd\AppData\Local\Microsoft\Windows\Temporary Internet Files\Content.IE5\V4RM98FS\ay5e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304800"/>
            <a:ext cx="106680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9947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Hierarchical Filing Structures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sz="2200" dirty="0"/>
              <a:t>Folders should be named for Record Series title or Major function/activities. Ex. SW 12 Contracts or Audits.</a:t>
            </a:r>
          </a:p>
          <a:p>
            <a:endParaRPr lang="en-US" sz="2200" dirty="0"/>
          </a:p>
          <a:p>
            <a:r>
              <a:rPr lang="en-US" sz="2200" dirty="0"/>
              <a:t>Integrating RDA numbers into your folder names will help you organize your records and provide clear rules for the records retention.</a:t>
            </a:r>
          </a:p>
          <a:p>
            <a:endParaRPr lang="en-US" sz="2200" dirty="0"/>
          </a:p>
          <a:p>
            <a:r>
              <a:rPr lang="en-US" sz="2200" dirty="0"/>
              <a:t>Subfolders should reflect secondary activities. Ex. programs, grants, or projects</a:t>
            </a:r>
          </a:p>
          <a:p>
            <a:pPr lvl="1"/>
            <a:r>
              <a:rPr lang="en-US" sz="1800" i="1" dirty="0"/>
              <a:t>Remember</a:t>
            </a:r>
            <a:r>
              <a:rPr lang="en-US" sz="1800" dirty="0"/>
              <a:t>: Folder names should be self-explanatory </a:t>
            </a:r>
          </a:p>
          <a:p>
            <a:endParaRPr lang="en-US" sz="2200" dirty="0"/>
          </a:p>
          <a:p>
            <a:r>
              <a:rPr lang="en-US" sz="2200" dirty="0"/>
              <a:t>Subsequent folders should be organized by calendar or fiscal years to facilitate the destruction or transfer of records to TSLA.</a:t>
            </a:r>
          </a:p>
          <a:p>
            <a:endParaRPr lang="en-US" sz="2200" dirty="0"/>
          </a:p>
          <a:p>
            <a:endParaRPr lang="en-US" dirty="0"/>
          </a:p>
        </p:txBody>
      </p:sp>
      <p:pic>
        <p:nvPicPr>
          <p:cNvPr id="7" name="Picture 4" descr="C:\Users\ie32bdd\AppData\Local\Microsoft\Windows\Temporary Internet Files\Content.IE5\V4RM98FS\ay5e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06680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753075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Sample Folder Layout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1938922275"/>
              </p:ext>
            </p:extLst>
          </p:nvPr>
        </p:nvGraphicFramePr>
        <p:xfrm>
          <a:off x="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255048214"/>
              </p:ext>
            </p:extLst>
          </p:nvPr>
        </p:nvGraphicFramePr>
        <p:xfrm>
          <a:off x="152400" y="609600"/>
          <a:ext cx="8763000" cy="60150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0779717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2286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1524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2"/>
                </a:solidFill>
              </a:rPr>
              <a:t>Hierarchical Filing Structures</a:t>
            </a:r>
            <a:endParaRPr lang="en-US" dirty="0"/>
          </a:p>
        </p:txBody>
      </p:sp>
      <p:pic>
        <p:nvPicPr>
          <p:cNvPr id="7" name="Picture 4" descr="C:\Users\ie32bdd\AppData\Local\Microsoft\Windows\Temporary Internet Files\Content.IE5\V4RM98FS\ay5eM[1]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04800"/>
            <a:ext cx="106680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524000"/>
            <a:ext cx="6781800" cy="455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2003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Why Get Your Electronic Records Organized?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Fulfilling Legal Mandates/ Ensuring Compliance with State and Federal Laws</a:t>
            </a:r>
          </a:p>
          <a:p>
            <a:pPr>
              <a:lnSpc>
                <a:spcPct val="150000"/>
              </a:lnSpc>
            </a:pPr>
            <a:r>
              <a:rPr lang="en-US" dirty="0"/>
              <a:t>Facilitating Records Retrieval </a:t>
            </a:r>
          </a:p>
          <a:p>
            <a:pPr>
              <a:lnSpc>
                <a:spcPct val="150000"/>
              </a:lnSpc>
            </a:pPr>
            <a:r>
              <a:rPr lang="en-US" dirty="0"/>
              <a:t>Reduce agency costs from storing obsolete records</a:t>
            </a:r>
          </a:p>
          <a:p>
            <a:pPr>
              <a:lnSpc>
                <a:spcPct val="150000"/>
              </a:lnSpc>
            </a:pPr>
            <a:r>
              <a:rPr lang="en-US" dirty="0"/>
              <a:t>Ensure the creation and management of accurate, reliable records</a:t>
            </a:r>
          </a:p>
        </p:txBody>
      </p:sp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52400" y="-1524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Hierarchical Filing Structures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To get the most out of your filing structure: </a:t>
            </a:r>
            <a:endParaRPr lang="en-US" sz="1400" dirty="0"/>
          </a:p>
          <a:p>
            <a:r>
              <a:rPr lang="en-US" sz="2000" dirty="0"/>
              <a:t>Include a copy of your agency’s RDA or file plan in your top-level folders</a:t>
            </a:r>
          </a:p>
          <a:p>
            <a:pPr marL="457200" lvl="1" indent="0">
              <a:buNone/>
            </a:pPr>
            <a:endParaRPr lang="en-US" sz="1600" dirty="0"/>
          </a:p>
          <a:p>
            <a:r>
              <a:rPr lang="en-US" sz="2000" dirty="0"/>
              <a:t>Avoid Folder Creep</a:t>
            </a:r>
          </a:p>
          <a:p>
            <a:pPr lvl="1">
              <a:buFontTx/>
              <a:buChar char="-"/>
            </a:pPr>
            <a:r>
              <a:rPr lang="en-US" sz="1800" dirty="0"/>
              <a:t>This can cause the records to become inaccessible</a:t>
            </a:r>
          </a:p>
          <a:p>
            <a:pPr lvl="1">
              <a:buFontTx/>
              <a:buChar char="-"/>
            </a:pPr>
            <a:r>
              <a:rPr lang="en-US" sz="1800" dirty="0"/>
              <a:t>Adds unnecessary complexity and confusion.</a:t>
            </a:r>
          </a:p>
          <a:p>
            <a:pPr lvl="1">
              <a:buFontTx/>
              <a:buChar char="-"/>
            </a:pPr>
            <a:r>
              <a:rPr lang="en-US" sz="1800" dirty="0"/>
              <a:t>Try to have no more than 4 pathways to access a record.</a:t>
            </a:r>
          </a:p>
          <a:p>
            <a:pPr lvl="1">
              <a:buFontTx/>
              <a:buChar char="-"/>
            </a:pPr>
            <a:endParaRPr lang="en-US" sz="18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752600"/>
            <a:ext cx="4038600" cy="186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C:\Users\ie32bdd\AppData\Local\Microsoft\Windows\Temporary Internet Files\Content.IE5\V4RM98FS\ay5eM[1]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304800"/>
            <a:ext cx="1066800" cy="853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08230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2971800" y="1752600"/>
            <a:ext cx="6010656" cy="4572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01752" y="155448"/>
            <a:ext cx="8534400" cy="75895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3200" spc="-20" dirty="0">
                <a:solidFill>
                  <a:schemeClr val="tx1"/>
                </a:solidFill>
                <a:cs typeface="Arial"/>
              </a:rPr>
              <a:t>Con</a:t>
            </a:r>
            <a:r>
              <a:rPr sz="3200" spc="-5" dirty="0">
                <a:solidFill>
                  <a:schemeClr val="tx1"/>
                </a:solidFill>
                <a:cs typeface="Arial"/>
              </a:rPr>
              <a:t>t</a:t>
            </a:r>
            <a:r>
              <a:rPr sz="3200" spc="-10" dirty="0">
                <a:solidFill>
                  <a:schemeClr val="tx1"/>
                </a:solidFill>
                <a:cs typeface="Arial"/>
              </a:rPr>
              <a:t>r</a:t>
            </a:r>
            <a:r>
              <a:rPr sz="3200" spc="-15" dirty="0">
                <a:solidFill>
                  <a:schemeClr val="tx1"/>
                </a:solidFill>
                <a:cs typeface="Arial"/>
              </a:rPr>
              <a:t>o</a:t>
            </a:r>
            <a:r>
              <a:rPr sz="3200" spc="-10" dirty="0">
                <a:solidFill>
                  <a:schemeClr val="tx1"/>
                </a:solidFill>
                <a:cs typeface="Arial"/>
              </a:rPr>
              <a:t>ll</a:t>
            </a:r>
            <a:r>
              <a:rPr sz="3200" spc="-5" dirty="0">
                <a:solidFill>
                  <a:schemeClr val="tx1"/>
                </a:solidFill>
                <a:cs typeface="Arial"/>
              </a:rPr>
              <a:t>i</a:t>
            </a:r>
            <a:r>
              <a:rPr sz="3200" spc="-20" dirty="0">
                <a:solidFill>
                  <a:schemeClr val="tx1"/>
                </a:solidFill>
                <a:cs typeface="Arial"/>
              </a:rPr>
              <a:t>ng</a:t>
            </a:r>
            <a:r>
              <a:rPr sz="3200" spc="15" dirty="0">
                <a:solidFill>
                  <a:schemeClr val="tx1"/>
                </a:solidFill>
                <a:cs typeface="Arial"/>
              </a:rPr>
              <a:t> </a:t>
            </a:r>
            <a:r>
              <a:rPr sz="3200" spc="-15" dirty="0">
                <a:solidFill>
                  <a:schemeClr val="tx1"/>
                </a:solidFill>
                <a:cs typeface="Arial"/>
              </a:rPr>
              <a:t>Folder</a:t>
            </a:r>
            <a:r>
              <a:rPr sz="3200" spc="15" dirty="0">
                <a:solidFill>
                  <a:schemeClr val="tx1"/>
                </a:solidFill>
                <a:cs typeface="Arial"/>
              </a:rPr>
              <a:t> </a:t>
            </a:r>
            <a:r>
              <a:rPr sz="3200" spc="-15" dirty="0">
                <a:solidFill>
                  <a:schemeClr val="tx1"/>
                </a:solidFill>
                <a:cs typeface="Arial"/>
              </a:rPr>
              <a:t>Cre</a:t>
            </a:r>
            <a:r>
              <a:rPr sz="3200" spc="-10" dirty="0">
                <a:solidFill>
                  <a:schemeClr val="tx1"/>
                </a:solidFill>
                <a:cs typeface="Arial"/>
              </a:rPr>
              <a:t>e</a:t>
            </a:r>
            <a:r>
              <a:rPr sz="3200" spc="-20" dirty="0">
                <a:solidFill>
                  <a:schemeClr val="tx1"/>
                </a:solidFill>
                <a:cs typeface="Arial"/>
              </a:rPr>
              <a:t>p</a:t>
            </a:r>
            <a:endParaRPr sz="3200" dirty="0">
              <a:solidFill>
                <a:schemeClr val="tx1"/>
              </a:solidFill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677161" y="2896361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38100">
            <a:solidFill>
              <a:srgbClr val="FF000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6" name="object 6"/>
          <p:cNvSpPr/>
          <p:nvPr/>
        </p:nvSpPr>
        <p:spPr>
          <a:xfrm>
            <a:off x="1744217" y="4267961"/>
            <a:ext cx="7239000" cy="0"/>
          </a:xfrm>
          <a:custGeom>
            <a:avLst/>
            <a:gdLst/>
            <a:ahLst/>
            <a:cxnLst/>
            <a:rect l="l" t="t" r="r" b="b"/>
            <a:pathLst>
              <a:path w="7239000">
                <a:moveTo>
                  <a:pt x="0" y="0"/>
                </a:moveTo>
                <a:lnTo>
                  <a:pt x="7239000" y="0"/>
                </a:lnTo>
              </a:path>
            </a:pathLst>
          </a:custGeom>
          <a:ln w="38100">
            <a:solidFill>
              <a:srgbClr val="00AF50"/>
            </a:solidFill>
            <a:prstDash val="lgDash"/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2" name="object 2"/>
          <p:cNvSpPr txBox="1"/>
          <p:nvPr/>
        </p:nvSpPr>
        <p:spPr>
          <a:xfrm>
            <a:off x="6934200" y="6127320"/>
            <a:ext cx="1388110" cy="16383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000" spc="-10" dirty="0">
                <a:latin typeface="Arial"/>
                <a:cs typeface="Arial"/>
              </a:rPr>
              <a:t>Cop</a:t>
            </a:r>
            <a:r>
              <a:rPr sz="1000" spc="-40" dirty="0">
                <a:latin typeface="Arial"/>
                <a:cs typeface="Arial"/>
              </a:rPr>
              <a:t>y</a:t>
            </a:r>
            <a:r>
              <a:rPr sz="1000" spc="-5" dirty="0">
                <a:latin typeface="Arial"/>
                <a:cs typeface="Arial"/>
              </a:rPr>
              <a:t>r</a:t>
            </a:r>
            <a:r>
              <a:rPr sz="1000" spc="-10" dirty="0">
                <a:latin typeface="Arial"/>
                <a:cs typeface="Arial"/>
              </a:rPr>
              <a:t>ig</a:t>
            </a:r>
            <a:r>
              <a:rPr sz="1000" spc="-15" dirty="0">
                <a:latin typeface="Arial"/>
                <a:cs typeface="Arial"/>
              </a:rPr>
              <a:t>h</a:t>
            </a:r>
            <a:r>
              <a:rPr sz="1000" spc="-5" dirty="0">
                <a:latin typeface="Arial"/>
                <a:cs typeface="Arial"/>
              </a:rPr>
              <a:t>t</a:t>
            </a:r>
            <a:r>
              <a:rPr sz="1000" spc="30" dirty="0">
                <a:latin typeface="Arial"/>
                <a:cs typeface="Arial"/>
              </a:rPr>
              <a:t> </a:t>
            </a:r>
            <a:r>
              <a:rPr sz="1000" spc="-10" dirty="0">
                <a:latin typeface="Arial"/>
                <a:cs typeface="Arial"/>
              </a:rPr>
              <a:t>RIMt</a:t>
            </a:r>
            <a:r>
              <a:rPr sz="1000" spc="-15" dirty="0">
                <a:latin typeface="Arial"/>
                <a:cs typeface="Arial"/>
              </a:rPr>
              <a:t>e</a:t>
            </a:r>
            <a:r>
              <a:rPr sz="1000" spc="0" dirty="0">
                <a:latin typeface="Arial"/>
                <a:cs typeface="Arial"/>
              </a:rPr>
              <a:t>c</a:t>
            </a:r>
            <a:r>
              <a:rPr sz="1000" spc="-10" dirty="0">
                <a:latin typeface="Arial"/>
                <a:cs typeface="Arial"/>
              </a:rPr>
              <a:t>h</a:t>
            </a:r>
            <a:r>
              <a:rPr sz="1000" spc="-5" dirty="0">
                <a:latin typeface="Arial"/>
                <a:cs typeface="Arial"/>
              </a:rPr>
              <a:t> </a:t>
            </a:r>
            <a:r>
              <a:rPr sz="1000" spc="-15" dirty="0">
                <a:latin typeface="Arial"/>
                <a:cs typeface="Arial"/>
              </a:rPr>
              <a:t>2</a:t>
            </a:r>
            <a:r>
              <a:rPr sz="1000" spc="-10" dirty="0">
                <a:latin typeface="Arial"/>
                <a:cs typeface="Arial"/>
              </a:rPr>
              <a:t>0</a:t>
            </a:r>
            <a:r>
              <a:rPr sz="1000" spc="-15" dirty="0">
                <a:latin typeface="Arial"/>
                <a:cs typeface="Arial"/>
              </a:rPr>
              <a:t>1</a:t>
            </a:r>
            <a:r>
              <a:rPr sz="1000" spc="-10" dirty="0">
                <a:latin typeface="Arial"/>
                <a:cs typeface="Arial"/>
              </a:rPr>
              <a:t>3</a:t>
            </a:r>
            <a:endParaRPr sz="1000" dirty="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91795" y="2057400"/>
            <a:ext cx="174180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algn="ctr">
              <a:lnSpc>
                <a:spcPct val="100000"/>
              </a:lnSpc>
            </a:pPr>
            <a:r>
              <a:rPr lang="en-US" b="1" dirty="0">
                <a:latin typeface="+mj-lt"/>
                <a:cs typeface="Arial"/>
              </a:rPr>
              <a:t>STS</a:t>
            </a:r>
            <a:endParaRPr dirty="0">
              <a:latin typeface="+mj-lt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2400" y="3200400"/>
            <a:ext cx="1916201" cy="4984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b="1" dirty="0">
                <a:latin typeface="+mj-lt"/>
                <a:cs typeface="Arial"/>
              </a:rPr>
              <a:t>Agency Directors &amp; Supervisors</a:t>
            </a:r>
            <a:endParaRPr b="1" dirty="0">
              <a:latin typeface="+mj-lt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533400" y="4841113"/>
            <a:ext cx="1153795" cy="28511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sz="1800" b="1" dirty="0">
                <a:latin typeface="Arial"/>
                <a:cs typeface="Arial"/>
              </a:rPr>
              <a:t>End</a:t>
            </a:r>
            <a:r>
              <a:rPr sz="1800" b="1" spc="-5" dirty="0">
                <a:latin typeface="Arial"/>
                <a:cs typeface="Arial"/>
              </a:rPr>
              <a:t> </a:t>
            </a:r>
            <a:r>
              <a:rPr sz="1800" b="1" spc="0" dirty="0">
                <a:latin typeface="Arial"/>
                <a:cs typeface="Arial"/>
              </a:rPr>
              <a:t>U</a:t>
            </a:r>
            <a:r>
              <a:rPr sz="1800" b="1" spc="-10" dirty="0">
                <a:latin typeface="Arial"/>
                <a:cs typeface="Arial"/>
              </a:rPr>
              <a:t>s</a:t>
            </a:r>
            <a:r>
              <a:rPr sz="1800" b="1" spc="0" dirty="0">
                <a:latin typeface="Arial"/>
                <a:cs typeface="Arial"/>
              </a:rPr>
              <a:t>e</a:t>
            </a:r>
            <a:r>
              <a:rPr sz="1800" b="1" spc="-10" dirty="0">
                <a:latin typeface="Arial"/>
                <a:cs typeface="Arial"/>
              </a:rPr>
              <a:t>r</a:t>
            </a:r>
            <a:r>
              <a:rPr sz="1800" b="1" spc="0" dirty="0">
                <a:latin typeface="Arial"/>
                <a:cs typeface="Arial"/>
              </a:rPr>
              <a:t>s</a:t>
            </a:r>
            <a:endParaRPr sz="1800" dirty="0">
              <a:latin typeface="Arial"/>
              <a:cs typeface="Arial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86000" y="19812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495300"/>
                </a:moveTo>
                <a:lnTo>
                  <a:pt x="0" y="495300"/>
                </a:lnTo>
                <a:lnTo>
                  <a:pt x="190500" y="685800"/>
                </a:lnTo>
                <a:lnTo>
                  <a:pt x="381000" y="495300"/>
                </a:lnTo>
                <a:close/>
              </a:path>
              <a:path w="381000" h="685800">
                <a:moveTo>
                  <a:pt x="285750" y="0"/>
                </a:moveTo>
                <a:lnTo>
                  <a:pt x="95250" y="0"/>
                </a:lnTo>
                <a:lnTo>
                  <a:pt x="95250" y="495300"/>
                </a:lnTo>
                <a:lnTo>
                  <a:pt x="285750" y="495300"/>
                </a:lnTo>
                <a:lnTo>
                  <a:pt x="28575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1" name="object 11"/>
          <p:cNvSpPr/>
          <p:nvPr/>
        </p:nvSpPr>
        <p:spPr>
          <a:xfrm>
            <a:off x="2286000" y="19812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495300"/>
                </a:moveTo>
                <a:lnTo>
                  <a:pt x="95250" y="49530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495300"/>
                </a:lnTo>
                <a:lnTo>
                  <a:pt x="381000" y="495300"/>
                </a:lnTo>
                <a:lnTo>
                  <a:pt x="190500" y="685800"/>
                </a:lnTo>
                <a:lnTo>
                  <a:pt x="0" y="495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2" name="object 12"/>
          <p:cNvSpPr/>
          <p:nvPr/>
        </p:nvSpPr>
        <p:spPr>
          <a:xfrm>
            <a:off x="2290572" y="3305555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495300"/>
                </a:moveTo>
                <a:lnTo>
                  <a:pt x="0" y="495300"/>
                </a:lnTo>
                <a:lnTo>
                  <a:pt x="190500" y="685800"/>
                </a:lnTo>
                <a:lnTo>
                  <a:pt x="381000" y="495300"/>
                </a:lnTo>
                <a:close/>
              </a:path>
              <a:path w="381000" h="685800">
                <a:moveTo>
                  <a:pt x="285750" y="0"/>
                </a:moveTo>
                <a:lnTo>
                  <a:pt x="95250" y="0"/>
                </a:lnTo>
                <a:lnTo>
                  <a:pt x="95250" y="495300"/>
                </a:lnTo>
                <a:lnTo>
                  <a:pt x="285750" y="495300"/>
                </a:lnTo>
                <a:lnTo>
                  <a:pt x="28575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3" name="object 13"/>
          <p:cNvSpPr/>
          <p:nvPr/>
        </p:nvSpPr>
        <p:spPr>
          <a:xfrm>
            <a:off x="2290572" y="3305555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495300"/>
                </a:moveTo>
                <a:lnTo>
                  <a:pt x="95250" y="49530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495300"/>
                </a:lnTo>
                <a:lnTo>
                  <a:pt x="381000" y="495300"/>
                </a:lnTo>
                <a:lnTo>
                  <a:pt x="190500" y="685800"/>
                </a:lnTo>
                <a:lnTo>
                  <a:pt x="0" y="495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4" name="object 14"/>
          <p:cNvSpPr/>
          <p:nvPr/>
        </p:nvSpPr>
        <p:spPr>
          <a:xfrm>
            <a:off x="2257044" y="47244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381000" y="495300"/>
                </a:moveTo>
                <a:lnTo>
                  <a:pt x="0" y="495300"/>
                </a:lnTo>
                <a:lnTo>
                  <a:pt x="190500" y="685800"/>
                </a:lnTo>
                <a:lnTo>
                  <a:pt x="381000" y="495300"/>
                </a:lnTo>
                <a:close/>
              </a:path>
              <a:path w="381000" h="685800">
                <a:moveTo>
                  <a:pt x="285750" y="0"/>
                </a:moveTo>
                <a:lnTo>
                  <a:pt x="95250" y="0"/>
                </a:lnTo>
                <a:lnTo>
                  <a:pt x="95250" y="495300"/>
                </a:lnTo>
                <a:lnTo>
                  <a:pt x="285750" y="495300"/>
                </a:lnTo>
                <a:lnTo>
                  <a:pt x="285750" y="0"/>
                </a:lnTo>
                <a:close/>
              </a:path>
            </a:pathLst>
          </a:custGeom>
          <a:solidFill>
            <a:srgbClr val="9999FF"/>
          </a:solidFill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  <p:sp>
        <p:nvSpPr>
          <p:cNvPr id="15" name="object 15"/>
          <p:cNvSpPr/>
          <p:nvPr/>
        </p:nvSpPr>
        <p:spPr>
          <a:xfrm>
            <a:off x="2257044" y="4724400"/>
            <a:ext cx="381000" cy="685800"/>
          </a:xfrm>
          <a:custGeom>
            <a:avLst/>
            <a:gdLst/>
            <a:ahLst/>
            <a:cxnLst/>
            <a:rect l="l" t="t" r="r" b="b"/>
            <a:pathLst>
              <a:path w="381000" h="685800">
                <a:moveTo>
                  <a:pt x="0" y="495300"/>
                </a:moveTo>
                <a:lnTo>
                  <a:pt x="95250" y="495300"/>
                </a:lnTo>
                <a:lnTo>
                  <a:pt x="95250" y="0"/>
                </a:lnTo>
                <a:lnTo>
                  <a:pt x="285750" y="0"/>
                </a:lnTo>
                <a:lnTo>
                  <a:pt x="285750" y="495300"/>
                </a:lnTo>
                <a:lnTo>
                  <a:pt x="381000" y="495300"/>
                </a:lnTo>
                <a:lnTo>
                  <a:pt x="190500" y="685800"/>
                </a:lnTo>
                <a:lnTo>
                  <a:pt x="0" y="49530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956094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</p:spPr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Maintenance and Preservation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570037"/>
            <a:ext cx="8229600" cy="4983163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en-US" sz="2800" dirty="0"/>
              <a:t>Agencies should assign individuals or teams to periodically review their shared drives to ensure that records are being retained and disposed of in accordance with their RDAs. 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Agencies should look for records that are duplications, redundant, obsolete, unwanted, or misfiled.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Agencies should ensure that all file names follow agency’s preferred naming conventions.</a:t>
            </a:r>
          </a:p>
          <a:p>
            <a:pPr lvl="0"/>
            <a:endParaRPr lang="en-US" sz="2800" dirty="0"/>
          </a:p>
          <a:p>
            <a:pPr lvl="0"/>
            <a:r>
              <a:rPr lang="en-US" sz="2800" dirty="0"/>
              <a:t>Work with STS to ensure plan is in place to dispose of records that reach the end of their retention.</a:t>
            </a:r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2210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Maintenance and Preservation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752600"/>
            <a:ext cx="8229600" cy="4754563"/>
          </a:xfrm>
        </p:spPr>
        <p:txBody>
          <a:bodyPr>
            <a:normAutofit fontScale="62500" lnSpcReduction="20000"/>
          </a:bodyPr>
          <a:lstStyle/>
          <a:p>
            <a:pPr lvl="0"/>
            <a:r>
              <a:rPr lang="en-US" sz="3400" dirty="0"/>
              <a:t>Your agency should continually review and update their RDAs as laws and business needs change. </a:t>
            </a:r>
          </a:p>
          <a:p>
            <a:pPr lvl="0"/>
            <a:endParaRPr lang="en-US" sz="3400" dirty="0"/>
          </a:p>
          <a:p>
            <a:pPr lvl="0"/>
            <a:r>
              <a:rPr lang="en-US" sz="3400" dirty="0"/>
              <a:t>Include copies of relevant RDAs/File Plans in all top level folders to help employees know proper retention and storage for your records.</a:t>
            </a:r>
          </a:p>
          <a:p>
            <a:pPr lvl="0"/>
            <a:endParaRPr lang="en-US" sz="3400" dirty="0"/>
          </a:p>
          <a:p>
            <a:pPr lvl="0"/>
            <a:r>
              <a:rPr lang="en-US" sz="3400" dirty="0"/>
              <a:t>Ensure that records are maintained and disposed of in accordance with your RDAs.</a:t>
            </a:r>
          </a:p>
          <a:p>
            <a:pPr lvl="0"/>
            <a:endParaRPr lang="en-US" sz="3400" dirty="0"/>
          </a:p>
          <a:p>
            <a:pPr lvl="0"/>
            <a:r>
              <a:rPr lang="en-US" sz="3400" dirty="0"/>
              <a:t>Agencies should make sure that digital records are regularly backed up to protect against accidental deletion or loss</a:t>
            </a:r>
          </a:p>
          <a:p>
            <a:pPr lvl="0"/>
            <a:endParaRPr lang="en-US" sz="3400" dirty="0"/>
          </a:p>
          <a:p>
            <a:pPr lvl="0"/>
            <a:r>
              <a:rPr lang="en-US" sz="3400" dirty="0"/>
              <a:t>Agencies should document destruction by filling out and submitting CRDs.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53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Maintenance and Preservation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800" dirty="0">
                <a:solidFill>
                  <a:schemeClr val="tx2"/>
                </a:solidFill>
              </a:rPr>
              <a:t>A Shared Drive That is Not Maintained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46237"/>
            <a:ext cx="3581400" cy="452596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Subfolders are not labeled and do not reflect agency records or activities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File names do not follow any clear set naming conventions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vacation photo is personal content and should never be kept on an agency drive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The Staples Purchase Order has been miscategorized and should not be filed under Certificates of Destruction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4800" y="1828800"/>
            <a:ext cx="4828033" cy="2971800"/>
          </a:xfrm>
        </p:spPr>
      </p:pic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>
                <a:solidFill>
                  <a:schemeClr val="tx2"/>
                </a:solidFill>
              </a:rPr>
              <a:t>Maintenance and Preservation</a:t>
            </a:r>
            <a:br>
              <a:rPr lang="en-US" sz="3200" dirty="0">
                <a:solidFill>
                  <a:schemeClr val="tx2"/>
                </a:solidFill>
              </a:rPr>
            </a:br>
            <a:r>
              <a:rPr lang="en-US" sz="2000" dirty="0">
                <a:solidFill>
                  <a:schemeClr val="tx2"/>
                </a:solidFill>
              </a:rPr>
              <a:t>A Well Maintained Shared Drive</a:t>
            </a:r>
            <a:endParaRPr lang="en-US" sz="3200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3528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Versioning control</a:t>
            </a:r>
          </a:p>
          <a:p>
            <a:endParaRPr lang="en-US" dirty="0"/>
          </a:p>
          <a:p>
            <a:r>
              <a:rPr lang="en-US" dirty="0"/>
              <a:t>Set naming conventions</a:t>
            </a:r>
          </a:p>
          <a:p>
            <a:endParaRPr lang="en-US" dirty="0"/>
          </a:p>
          <a:p>
            <a:r>
              <a:rPr lang="en-US" dirty="0"/>
              <a:t>All files are related to their containing folder</a:t>
            </a:r>
          </a:p>
          <a:p>
            <a:endParaRPr lang="en-US" dirty="0"/>
          </a:p>
          <a:p>
            <a:r>
              <a:rPr lang="en-US" dirty="0"/>
              <a:t>A copy of the RDA is included in the folder to provide retention guidance</a:t>
            </a:r>
          </a:p>
          <a:p>
            <a:endParaRPr lang="en-US" dirty="0"/>
          </a:p>
          <a:p>
            <a:r>
              <a:rPr lang="en-US" dirty="0"/>
              <a:t>There are no duplicate copies of files or unnecessary drafts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1633870"/>
            <a:ext cx="4629150" cy="3014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534972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2"/>
                </a:solidFill>
              </a:rPr>
              <a:t>Questions?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Content Placeholder 4" descr="VoterIDButton.png"/>
          <p:cNvPicPr>
            <a:picLocks noGrp="1"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-401" t="8581" r="-1645" b="2608"/>
          <a:stretch/>
        </p:blipFill>
        <p:spPr>
          <a:xfrm>
            <a:off x="2157813" y="1353085"/>
            <a:ext cx="4828374" cy="4742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Guidelines for Managing Electronic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Electronic Records should be reliably and securely maintained</a:t>
            </a:r>
          </a:p>
          <a:p>
            <a:pPr lvl="1"/>
            <a:r>
              <a:rPr lang="en-US" dirty="0"/>
              <a:t>No State records should ever be maintained on an employee’s hard drive or personal drive.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/>
              <a:t>Your Electronic Record Storage system should include system controls and procedures for measuring the accuracy of your records.</a:t>
            </a:r>
          </a:p>
        </p:txBody>
      </p:sp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Guidelines for Managing Electronic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Electronic Records should be retained and disposed of according to their Record Disposition Authorizations (RDAs)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Your business practices should support your electronic record keeping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Scan and verify incoming paper records as they are received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Have plans in place for record migration and destruction</a:t>
            </a:r>
          </a:p>
          <a:p>
            <a:pPr lvl="1">
              <a:lnSpc>
                <a:spcPct val="160000"/>
              </a:lnSpc>
            </a:pPr>
            <a:r>
              <a:rPr lang="en-US" dirty="0"/>
              <a:t>The file format needs to meet your agency’s objectives for sharing and using records. </a:t>
            </a:r>
          </a:p>
          <a:p>
            <a:pPr lvl="2"/>
            <a:r>
              <a:rPr lang="en-US" sz="1600" dirty="0"/>
              <a:t>Ex. If the file format can only be read by specialized hardware and/or software, your ability to share, use, and manipulate the records is limited.</a:t>
            </a:r>
          </a:p>
          <a:p>
            <a:pPr lvl="1"/>
            <a:endParaRPr lang="en-US" dirty="0"/>
          </a:p>
          <a:p>
            <a:pPr marL="800100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Guidelines for Managing Electronic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/>
          </a:bodyPr>
          <a:lstStyle/>
          <a:p>
            <a:r>
              <a:rPr lang="en-US" dirty="0"/>
              <a:t>Electronic Records should be unaltered and secure</a:t>
            </a:r>
          </a:p>
          <a:p>
            <a:pPr lvl="1"/>
            <a:r>
              <a:rPr lang="en-US" dirty="0"/>
              <a:t>Protected from accidental or intentional alteration/destruction for as long as the record must be maintained 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/>
              <a:t>Access to records should be limited only to authorized and necessary personnel</a:t>
            </a:r>
          </a:p>
          <a:p>
            <a:pPr marL="274320" lvl="1" indent="0">
              <a:buNone/>
            </a:pPr>
            <a:endParaRPr lang="en-US" dirty="0"/>
          </a:p>
          <a:p>
            <a:pPr lvl="1"/>
            <a:r>
              <a:rPr lang="en-US" dirty="0"/>
              <a:t>Records should be accessed to the minimum amount needed to perform necessary business functions</a:t>
            </a:r>
          </a:p>
        </p:txBody>
      </p:sp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30162"/>
            <a:ext cx="8229600" cy="944562"/>
          </a:xfrm>
        </p:spPr>
        <p:txBody>
          <a:bodyPr>
            <a:normAutofit fontScale="90000"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Guidelines for Managing Electronic Records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93837"/>
            <a:ext cx="8229600" cy="4754563"/>
          </a:xfrm>
        </p:spPr>
        <p:txBody>
          <a:bodyPr>
            <a:normAutofit fontScale="92500"/>
          </a:bodyPr>
          <a:lstStyle/>
          <a:p>
            <a:r>
              <a:rPr lang="en-US" dirty="0"/>
              <a:t>Electronic records should be preserved without the loss of any vital information for as long as required by law.</a:t>
            </a:r>
          </a:p>
          <a:p>
            <a:pPr lvl="1"/>
            <a:r>
              <a:rPr lang="en-US" dirty="0"/>
              <a:t> Keep your electronic records with an eye towards the future 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Electronic records should be accessible and retrievable in a timely manner throughout their retention period.</a:t>
            </a:r>
          </a:p>
          <a:p>
            <a:pPr marL="971550" lvl="1" indent="-457200"/>
            <a:r>
              <a:rPr lang="en-US" dirty="0"/>
              <a:t>Electronic records need to be searchable and retrievable for reference purposes and in case of audit or litigation</a:t>
            </a:r>
          </a:p>
          <a:p>
            <a:pPr marL="514350" lvl="1" indent="0">
              <a:buNone/>
            </a:pPr>
            <a:endParaRPr lang="en-US" dirty="0"/>
          </a:p>
          <a:p>
            <a:pPr marL="571500" indent="-457200"/>
            <a:r>
              <a:rPr lang="en-US" dirty="0"/>
              <a:t>Access to electronic records should be controlled through a well-defined criteria established by your agency.  </a:t>
            </a:r>
          </a:p>
          <a:p>
            <a:pPr marL="1828800" lvl="4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2572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>
                <a:solidFill>
                  <a:schemeClr val="tx1"/>
                </a:solidFill>
              </a:rPr>
              <a:t>Work From Home Guidelines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Do not download State Data onto a personal device.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not maintain official copies of records on your desktop.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not conduct state business via your personal email or messaging apps.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0DD1996-CF46-4D9B-A41E-1374F3684B6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691947"/>
            <a:ext cx="4038600" cy="4040843"/>
          </a:xfrm>
        </p:spPr>
      </p:pic>
    </p:spTree>
    <p:extLst>
      <p:ext uri="{BB962C8B-B14F-4D97-AF65-F5344CB8AC3E}">
        <p14:creationId xmlns:p14="http://schemas.microsoft.com/office/powerpoint/2010/main" val="3070581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4A22B4-993B-48B9-9C53-45CDEA6DD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/>
                </a:solidFill>
              </a:rPr>
              <a:t>Work From Home Guidelines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FAF7F6-5423-4875-8C45-83D415D9AB6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employee should get permission from their supervisor before bringing any records from their office to their AWS location.</a:t>
            </a:r>
          </a:p>
          <a:p>
            <a:pPr lvl="2"/>
            <a:r>
              <a:rPr lang="en-US" dirty="0"/>
              <a:t>These records should only be kept for a defined period of time.</a:t>
            </a:r>
          </a:p>
          <a:p>
            <a:pPr lvl="2"/>
            <a:r>
              <a:rPr lang="en-US" dirty="0"/>
              <a:t>The removal should be logged according to your agency’s AWS policy.</a:t>
            </a:r>
          </a:p>
          <a:p>
            <a:pPr lvl="2"/>
            <a:r>
              <a:rPr lang="en-US" dirty="0"/>
              <a:t>Any confidential or sensitive information needs to be safeguarded just as it would be in your agency.</a:t>
            </a:r>
          </a:p>
          <a:p>
            <a:pPr lvl="2"/>
            <a:r>
              <a:rPr lang="en-US" dirty="0"/>
              <a:t>Under no circumstances should confidential information be removed in a manner this is not consistent with your agency’s policies and guidelines.</a:t>
            </a:r>
          </a:p>
        </p:txBody>
      </p:sp>
    </p:spTree>
    <p:extLst>
      <p:ext uri="{BB962C8B-B14F-4D97-AF65-F5344CB8AC3E}">
        <p14:creationId xmlns:p14="http://schemas.microsoft.com/office/powerpoint/2010/main" val="2069681557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ivic">
  <a:themeElements>
    <a:clrScheme name="Custom 3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002060"/>
      </a:accent2>
      <a:accent3>
        <a:srgbClr val="0070C0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7411</TotalTime>
  <Words>2007</Words>
  <Application>Microsoft Office PowerPoint</Application>
  <PresentationFormat>On-screen Show (4:3)</PresentationFormat>
  <Paragraphs>262</Paragraphs>
  <Slides>36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36</vt:i4>
      </vt:variant>
    </vt:vector>
  </HeadingPairs>
  <TitlesOfParts>
    <vt:vector size="44" baseType="lpstr">
      <vt:lpstr>Arial</vt:lpstr>
      <vt:lpstr>Calibri</vt:lpstr>
      <vt:lpstr>Georgia</vt:lpstr>
      <vt:lpstr>Minion Pro</vt:lpstr>
      <vt:lpstr>Wingdings</vt:lpstr>
      <vt:lpstr>Wingdings 2</vt:lpstr>
      <vt:lpstr>Office Theme</vt:lpstr>
      <vt:lpstr>Civic</vt:lpstr>
      <vt:lpstr>Electronic Records Management</vt:lpstr>
      <vt:lpstr>This Training Will Cover: </vt:lpstr>
      <vt:lpstr>Why Get Your Electronic Records Organized?</vt:lpstr>
      <vt:lpstr>Guidelines for Managing Electronic Records</vt:lpstr>
      <vt:lpstr>Guidelines for Managing Electronic Records</vt:lpstr>
      <vt:lpstr>Guidelines for Managing Electronic Records</vt:lpstr>
      <vt:lpstr>Guidelines for Managing Electronic Records</vt:lpstr>
      <vt:lpstr>Work From Home Guidelines</vt:lpstr>
      <vt:lpstr>Work From Home Guidelines </vt:lpstr>
      <vt:lpstr>Work From Home Guidelines </vt:lpstr>
      <vt:lpstr>Setting up your Shared Drive</vt:lpstr>
      <vt:lpstr>What is a Shared Drive?</vt:lpstr>
      <vt:lpstr>Why utilize your Shared Drive?</vt:lpstr>
      <vt:lpstr>Setting Up and Maintaining Your Shared Drive</vt:lpstr>
      <vt:lpstr>Records Inventory</vt:lpstr>
      <vt:lpstr>The Goal is to eliminate Unstructured Data</vt:lpstr>
      <vt:lpstr>Records Inventory</vt:lpstr>
      <vt:lpstr>Records Inventory</vt:lpstr>
      <vt:lpstr>Steps to Conduct a Records Inventory</vt:lpstr>
      <vt:lpstr>Determine Access Levels &amp; Permissions</vt:lpstr>
      <vt:lpstr>Why It Matters</vt:lpstr>
      <vt:lpstr>Standardized Naming Conventions </vt:lpstr>
      <vt:lpstr>Standardized Naming Conventions</vt:lpstr>
      <vt:lpstr>How Not To Label Your Files</vt:lpstr>
      <vt:lpstr>How To Label Your Files</vt:lpstr>
      <vt:lpstr>Hierarchical Filing Structures</vt:lpstr>
      <vt:lpstr>Hierarchical Filing Structures</vt:lpstr>
      <vt:lpstr>Sample Folder Layout</vt:lpstr>
      <vt:lpstr>PowerPoint Presentation</vt:lpstr>
      <vt:lpstr>Hierarchical Filing Structures</vt:lpstr>
      <vt:lpstr>Controlling Folder Creep</vt:lpstr>
      <vt:lpstr>Maintenance and Preservation</vt:lpstr>
      <vt:lpstr>Maintenance and Preservation</vt:lpstr>
      <vt:lpstr>Maintenance and Preservation A Shared Drive That is Not Maintained</vt:lpstr>
      <vt:lpstr>Maintenance and Preservation A Well Maintained Shared Drive</vt:lpstr>
      <vt:lpstr>Questions?</vt:lpstr>
    </vt:vector>
  </TitlesOfParts>
  <Company>State of Tennessee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presented by [Name] Tennessee State Library and Archives Secretary of State Tre Hargett</dc:title>
  <dc:creator>Jessica Pyles</dc:creator>
  <cp:lastModifiedBy>Kevin Callaghan</cp:lastModifiedBy>
  <cp:revision>184</cp:revision>
  <cp:lastPrinted>2019-02-11T15:48:27Z</cp:lastPrinted>
  <dcterms:created xsi:type="dcterms:W3CDTF">2015-03-20T16:44:34Z</dcterms:created>
  <dcterms:modified xsi:type="dcterms:W3CDTF">2021-05-26T18:29:04Z</dcterms:modified>
</cp:coreProperties>
</file>