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93" r:id="rId4"/>
    <p:sldId id="294" r:id="rId5"/>
    <p:sldId id="296" r:id="rId6"/>
    <p:sldId id="297" r:id="rId7"/>
    <p:sldId id="310" r:id="rId8"/>
    <p:sldId id="303" r:id="rId9"/>
    <p:sldId id="304" r:id="rId10"/>
    <p:sldId id="307" r:id="rId11"/>
    <p:sldId id="308" r:id="rId12"/>
    <p:sldId id="283" r:id="rId13"/>
    <p:sldId id="30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B4C"/>
    <a:srgbClr val="3676C3"/>
    <a:srgbClr val="214376"/>
    <a:srgbClr val="5BA9E0"/>
    <a:srgbClr val="005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F66AA2-5BB2-4457-8CED-0802F74261B8}" v="10" dt="2022-05-06T13:35:18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32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Arnold" userId="4cd1d66a-3e0b-434f-b334-92e33f03cd7f" providerId="ADAL" clId="{11F66AA2-5BB2-4457-8CED-0802F74261B8}"/>
    <pc:docChg chg="undo redo custSel addSld delSld modSld sldOrd">
      <pc:chgData name="Amanda Arnold" userId="4cd1d66a-3e0b-434f-b334-92e33f03cd7f" providerId="ADAL" clId="{11F66AA2-5BB2-4457-8CED-0802F74261B8}" dt="2022-05-06T13:35:18.861" v="2898" actId="20577"/>
      <pc:docMkLst>
        <pc:docMk/>
      </pc:docMkLst>
      <pc:sldChg chg="modSp mod">
        <pc:chgData name="Amanda Arnold" userId="4cd1d66a-3e0b-434f-b334-92e33f03cd7f" providerId="ADAL" clId="{11F66AA2-5BB2-4457-8CED-0802F74261B8}" dt="2022-05-04T14:26:16.468" v="13" actId="20577"/>
        <pc:sldMkLst>
          <pc:docMk/>
          <pc:sldMk cId="1858580889" sldId="256"/>
        </pc:sldMkLst>
        <pc:spChg chg="mod">
          <ac:chgData name="Amanda Arnold" userId="4cd1d66a-3e0b-434f-b334-92e33f03cd7f" providerId="ADAL" clId="{11F66AA2-5BB2-4457-8CED-0802F74261B8}" dt="2022-05-04T14:26:16.468" v="13" actId="20577"/>
          <ac:spMkLst>
            <pc:docMk/>
            <pc:sldMk cId="1858580889" sldId="256"/>
            <ac:spMk id="7" creationId="{00000000-0000-0000-0000-000000000000}"/>
          </ac:spMkLst>
        </pc:spChg>
      </pc:sldChg>
      <pc:sldChg chg="modSp mod">
        <pc:chgData name="Amanda Arnold" userId="4cd1d66a-3e0b-434f-b334-92e33f03cd7f" providerId="ADAL" clId="{11F66AA2-5BB2-4457-8CED-0802F74261B8}" dt="2022-05-04T14:27:33.180" v="73" actId="20577"/>
        <pc:sldMkLst>
          <pc:docMk/>
          <pc:sldMk cId="2735294526" sldId="274"/>
        </pc:sldMkLst>
        <pc:spChg chg="mod">
          <ac:chgData name="Amanda Arnold" userId="4cd1d66a-3e0b-434f-b334-92e33f03cd7f" providerId="ADAL" clId="{11F66AA2-5BB2-4457-8CED-0802F74261B8}" dt="2022-05-04T14:27:33.180" v="73" actId="20577"/>
          <ac:spMkLst>
            <pc:docMk/>
            <pc:sldMk cId="2735294526" sldId="274"/>
            <ac:spMk id="3" creationId="{71AA8A31-8B5F-47AC-A0E1-C6B6B781AA5F}"/>
          </ac:spMkLst>
        </pc:spChg>
      </pc:sldChg>
      <pc:sldChg chg="del">
        <pc:chgData name="Amanda Arnold" userId="4cd1d66a-3e0b-434f-b334-92e33f03cd7f" providerId="ADAL" clId="{11F66AA2-5BB2-4457-8CED-0802F74261B8}" dt="2022-05-04T16:19:48.495" v="2423" actId="47"/>
        <pc:sldMkLst>
          <pc:docMk/>
          <pc:sldMk cId="500379699" sldId="276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351935848" sldId="277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2663928900" sldId="279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2009570397" sldId="280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3837153132" sldId="281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4183679493" sldId="282"/>
        </pc:sldMkLst>
      </pc:sldChg>
      <pc:sldChg chg="addSp delSp modSp mod modClrScheme chgLayout">
        <pc:chgData name="Amanda Arnold" userId="4cd1d66a-3e0b-434f-b334-92e33f03cd7f" providerId="ADAL" clId="{11F66AA2-5BB2-4457-8CED-0802F74261B8}" dt="2022-05-04T16:35:33.066" v="2685" actId="1076"/>
        <pc:sldMkLst>
          <pc:docMk/>
          <pc:sldMk cId="2833923300" sldId="283"/>
        </pc:sldMkLst>
        <pc:spChg chg="del mod">
          <ac:chgData name="Amanda Arnold" userId="4cd1d66a-3e0b-434f-b334-92e33f03cd7f" providerId="ADAL" clId="{11F66AA2-5BB2-4457-8CED-0802F74261B8}" dt="2022-05-04T16:35:16.082" v="2681" actId="700"/>
          <ac:spMkLst>
            <pc:docMk/>
            <pc:sldMk cId="2833923300" sldId="283"/>
            <ac:spMk id="2" creationId="{B24B0AAE-AE9F-4A84-A489-DD1FCF0D2F60}"/>
          </ac:spMkLst>
        </pc:spChg>
        <pc:spChg chg="del">
          <ac:chgData name="Amanda Arnold" userId="4cd1d66a-3e0b-434f-b334-92e33f03cd7f" providerId="ADAL" clId="{11F66AA2-5BB2-4457-8CED-0802F74261B8}" dt="2022-05-04T16:21:19.166" v="2436" actId="478"/>
          <ac:spMkLst>
            <pc:docMk/>
            <pc:sldMk cId="2833923300" sldId="283"/>
            <ac:spMk id="3" creationId="{55E48FF3-5DF2-4285-9BC6-05A89C905D75}"/>
          </ac:spMkLst>
        </pc:spChg>
        <pc:spChg chg="add del mod">
          <ac:chgData name="Amanda Arnold" userId="4cd1d66a-3e0b-434f-b334-92e33f03cd7f" providerId="ADAL" clId="{11F66AA2-5BB2-4457-8CED-0802F74261B8}" dt="2022-05-04T16:20:17.212" v="2425"/>
          <ac:spMkLst>
            <pc:docMk/>
            <pc:sldMk cId="2833923300" sldId="283"/>
            <ac:spMk id="5" creationId="{567BAF53-600A-4FFA-9793-11086449D783}"/>
          </ac:spMkLst>
        </pc:spChg>
        <pc:picChg chg="del">
          <ac:chgData name="Amanda Arnold" userId="4cd1d66a-3e0b-434f-b334-92e33f03cd7f" providerId="ADAL" clId="{11F66AA2-5BB2-4457-8CED-0802F74261B8}" dt="2022-05-04T16:19:52.193" v="2424" actId="478"/>
          <ac:picMkLst>
            <pc:docMk/>
            <pc:sldMk cId="2833923300" sldId="283"/>
            <ac:picMk id="11" creationId="{16F125DF-8209-4927-9E5F-F3376C352F35}"/>
          </ac:picMkLst>
        </pc:picChg>
        <pc:picChg chg="add mod ord">
          <ac:chgData name="Amanda Arnold" userId="4cd1d66a-3e0b-434f-b334-92e33f03cd7f" providerId="ADAL" clId="{11F66AA2-5BB2-4457-8CED-0802F74261B8}" dt="2022-05-04T16:35:33.066" v="2685" actId="1076"/>
          <ac:picMkLst>
            <pc:docMk/>
            <pc:sldMk cId="2833923300" sldId="283"/>
            <ac:picMk id="12" creationId="{8608F030-E642-4DA7-B2B6-A14AEE00D463}"/>
          </ac:picMkLst>
        </pc:picChg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2428967706" sldId="284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2137302365" sldId="285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700903954" sldId="286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1549571883" sldId="287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2395123432" sldId="288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3623617836" sldId="289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3858129690" sldId="290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530708465" sldId="291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2916012088" sldId="292"/>
        </pc:sldMkLst>
      </pc:sldChg>
      <pc:sldChg chg="modSp mod">
        <pc:chgData name="Amanda Arnold" userId="4cd1d66a-3e0b-434f-b334-92e33f03cd7f" providerId="ADAL" clId="{11F66AA2-5BB2-4457-8CED-0802F74261B8}" dt="2022-05-04T14:28:09.458" v="109" actId="20577"/>
        <pc:sldMkLst>
          <pc:docMk/>
          <pc:sldMk cId="1619905857" sldId="293"/>
        </pc:sldMkLst>
        <pc:spChg chg="mod">
          <ac:chgData name="Amanda Arnold" userId="4cd1d66a-3e0b-434f-b334-92e33f03cd7f" providerId="ADAL" clId="{11F66AA2-5BB2-4457-8CED-0802F74261B8}" dt="2022-05-04T14:27:57.683" v="91" actId="20577"/>
          <ac:spMkLst>
            <pc:docMk/>
            <pc:sldMk cId="1619905857" sldId="293"/>
            <ac:spMk id="2" creationId="{CAFFE580-81E1-4AD9-89A8-B8F6185DACC4}"/>
          </ac:spMkLst>
        </pc:spChg>
        <pc:spChg chg="mod">
          <ac:chgData name="Amanda Arnold" userId="4cd1d66a-3e0b-434f-b334-92e33f03cd7f" providerId="ADAL" clId="{11F66AA2-5BB2-4457-8CED-0802F74261B8}" dt="2022-05-04T14:28:09.458" v="109" actId="20577"/>
          <ac:spMkLst>
            <pc:docMk/>
            <pc:sldMk cId="1619905857" sldId="293"/>
            <ac:spMk id="3" creationId="{BDBA5727-1670-4628-820A-0FE0504B647E}"/>
          </ac:spMkLst>
        </pc:spChg>
      </pc:sldChg>
      <pc:sldChg chg="modSp mod">
        <pc:chgData name="Amanda Arnold" userId="4cd1d66a-3e0b-434f-b334-92e33f03cd7f" providerId="ADAL" clId="{11F66AA2-5BB2-4457-8CED-0802F74261B8}" dt="2022-05-04T16:06:58.846" v="1310" actId="20577"/>
        <pc:sldMkLst>
          <pc:docMk/>
          <pc:sldMk cId="4277324313" sldId="294"/>
        </pc:sldMkLst>
        <pc:spChg chg="mod">
          <ac:chgData name="Amanda Arnold" userId="4cd1d66a-3e0b-434f-b334-92e33f03cd7f" providerId="ADAL" clId="{11F66AA2-5BB2-4457-8CED-0802F74261B8}" dt="2022-05-04T14:29:41.433" v="228" actId="20577"/>
          <ac:spMkLst>
            <pc:docMk/>
            <pc:sldMk cId="4277324313" sldId="294"/>
            <ac:spMk id="2" creationId="{B24B0AAE-AE9F-4A84-A489-DD1FCF0D2F60}"/>
          </ac:spMkLst>
        </pc:spChg>
        <pc:spChg chg="mod">
          <ac:chgData name="Amanda Arnold" userId="4cd1d66a-3e0b-434f-b334-92e33f03cd7f" providerId="ADAL" clId="{11F66AA2-5BB2-4457-8CED-0802F74261B8}" dt="2022-05-04T16:06:58.846" v="1310" actId="20577"/>
          <ac:spMkLst>
            <pc:docMk/>
            <pc:sldMk cId="4277324313" sldId="294"/>
            <ac:spMk id="5" creationId="{4A01BBE4-9E17-46D4-9F75-A86EE43BA107}"/>
          </ac:spMkLst>
        </pc:spChg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1464517535" sldId="295"/>
        </pc:sldMkLst>
      </pc:sldChg>
      <pc:sldChg chg="modSp mod">
        <pc:chgData name="Amanda Arnold" userId="4cd1d66a-3e0b-434f-b334-92e33f03cd7f" providerId="ADAL" clId="{11F66AA2-5BB2-4457-8CED-0802F74261B8}" dt="2022-05-04T15:42:48.699" v="809" actId="20577"/>
        <pc:sldMkLst>
          <pc:docMk/>
          <pc:sldMk cId="2253619279" sldId="296"/>
        </pc:sldMkLst>
        <pc:spChg chg="mod">
          <ac:chgData name="Amanda Arnold" userId="4cd1d66a-3e0b-434f-b334-92e33f03cd7f" providerId="ADAL" clId="{11F66AA2-5BB2-4457-8CED-0802F74261B8}" dt="2022-05-04T15:42:34.882" v="790" actId="20577"/>
          <ac:spMkLst>
            <pc:docMk/>
            <pc:sldMk cId="2253619279" sldId="296"/>
            <ac:spMk id="2" creationId="{CAFFE580-81E1-4AD9-89A8-B8F6185DACC4}"/>
          </ac:spMkLst>
        </pc:spChg>
        <pc:spChg chg="mod">
          <ac:chgData name="Amanda Arnold" userId="4cd1d66a-3e0b-434f-b334-92e33f03cd7f" providerId="ADAL" clId="{11F66AA2-5BB2-4457-8CED-0802F74261B8}" dt="2022-05-04T15:42:48.699" v="809" actId="20577"/>
          <ac:spMkLst>
            <pc:docMk/>
            <pc:sldMk cId="2253619279" sldId="296"/>
            <ac:spMk id="3" creationId="{BDBA5727-1670-4628-820A-0FE0504B647E}"/>
          </ac:spMkLst>
        </pc:spChg>
      </pc:sldChg>
      <pc:sldChg chg="modSp mod">
        <pc:chgData name="Amanda Arnold" userId="4cd1d66a-3e0b-434f-b334-92e33f03cd7f" providerId="ADAL" clId="{11F66AA2-5BB2-4457-8CED-0802F74261B8}" dt="2022-05-04T15:45:40.061" v="1074" actId="20577"/>
        <pc:sldMkLst>
          <pc:docMk/>
          <pc:sldMk cId="2504484248" sldId="297"/>
        </pc:sldMkLst>
        <pc:spChg chg="mod">
          <ac:chgData name="Amanda Arnold" userId="4cd1d66a-3e0b-434f-b334-92e33f03cd7f" providerId="ADAL" clId="{11F66AA2-5BB2-4457-8CED-0802F74261B8}" dt="2022-05-04T15:45:40.061" v="1074" actId="20577"/>
          <ac:spMkLst>
            <pc:docMk/>
            <pc:sldMk cId="2504484248" sldId="297"/>
            <ac:spMk id="5" creationId="{4A01BBE4-9E17-46D4-9F75-A86EE43BA107}"/>
          </ac:spMkLst>
        </pc:spChg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1528656901" sldId="298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1080142247" sldId="299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898148425" sldId="300"/>
        </pc:sldMkLst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2067124535" sldId="301"/>
        </pc:sldMkLst>
      </pc:sldChg>
      <pc:sldChg chg="modSp mod">
        <pc:chgData name="Amanda Arnold" userId="4cd1d66a-3e0b-434f-b334-92e33f03cd7f" providerId="ADAL" clId="{11F66AA2-5BB2-4457-8CED-0802F74261B8}" dt="2022-05-04T16:12:10.110" v="1810" actId="20577"/>
        <pc:sldMkLst>
          <pc:docMk/>
          <pc:sldMk cId="1160998943" sldId="303"/>
        </pc:sldMkLst>
        <pc:spChg chg="mod">
          <ac:chgData name="Amanda Arnold" userId="4cd1d66a-3e0b-434f-b334-92e33f03cd7f" providerId="ADAL" clId="{11F66AA2-5BB2-4457-8CED-0802F74261B8}" dt="2022-05-04T16:11:59.327" v="1765" actId="20577"/>
          <ac:spMkLst>
            <pc:docMk/>
            <pc:sldMk cId="1160998943" sldId="303"/>
            <ac:spMk id="2" creationId="{CAFFE580-81E1-4AD9-89A8-B8F6185DACC4}"/>
          </ac:spMkLst>
        </pc:spChg>
        <pc:spChg chg="mod">
          <ac:chgData name="Amanda Arnold" userId="4cd1d66a-3e0b-434f-b334-92e33f03cd7f" providerId="ADAL" clId="{11F66AA2-5BB2-4457-8CED-0802F74261B8}" dt="2022-05-04T16:12:10.110" v="1810" actId="20577"/>
          <ac:spMkLst>
            <pc:docMk/>
            <pc:sldMk cId="1160998943" sldId="303"/>
            <ac:spMk id="3" creationId="{BDBA5727-1670-4628-820A-0FE0504B647E}"/>
          </ac:spMkLst>
        </pc:spChg>
      </pc:sldChg>
      <pc:sldChg chg="modSp mod">
        <pc:chgData name="Amanda Arnold" userId="4cd1d66a-3e0b-434f-b334-92e33f03cd7f" providerId="ADAL" clId="{11F66AA2-5BB2-4457-8CED-0802F74261B8}" dt="2022-05-04T17:32:58.721" v="2732" actId="20577"/>
        <pc:sldMkLst>
          <pc:docMk/>
          <pc:sldMk cId="1225882766" sldId="304"/>
        </pc:sldMkLst>
        <pc:spChg chg="mod">
          <ac:chgData name="Amanda Arnold" userId="4cd1d66a-3e0b-434f-b334-92e33f03cd7f" providerId="ADAL" clId="{11F66AA2-5BB2-4457-8CED-0802F74261B8}" dt="2022-05-04T16:13:30.023" v="1850" actId="20577"/>
          <ac:spMkLst>
            <pc:docMk/>
            <pc:sldMk cId="1225882766" sldId="304"/>
            <ac:spMk id="2" creationId="{B24B0AAE-AE9F-4A84-A489-DD1FCF0D2F60}"/>
          </ac:spMkLst>
        </pc:spChg>
        <pc:spChg chg="mod">
          <ac:chgData name="Amanda Arnold" userId="4cd1d66a-3e0b-434f-b334-92e33f03cd7f" providerId="ADAL" clId="{11F66AA2-5BB2-4457-8CED-0802F74261B8}" dt="2022-05-04T17:32:58.721" v="2732" actId="20577"/>
          <ac:spMkLst>
            <pc:docMk/>
            <pc:sldMk cId="1225882766" sldId="304"/>
            <ac:spMk id="5" creationId="{4A01BBE4-9E17-46D4-9F75-A86EE43BA107}"/>
          </ac:spMkLst>
        </pc:spChg>
      </pc:sldChg>
      <pc:sldChg chg="del">
        <pc:chgData name="Amanda Arnold" userId="4cd1d66a-3e0b-434f-b334-92e33f03cd7f" providerId="ADAL" clId="{11F66AA2-5BB2-4457-8CED-0802F74261B8}" dt="2022-05-04T16:21:43.732" v="2437" actId="47"/>
        <pc:sldMkLst>
          <pc:docMk/>
          <pc:sldMk cId="1697244491" sldId="305"/>
        </pc:sldMkLst>
      </pc:sldChg>
      <pc:sldChg chg="modSp mod">
        <pc:chgData name="Amanda Arnold" userId="4cd1d66a-3e0b-434f-b334-92e33f03cd7f" providerId="ADAL" clId="{11F66AA2-5BB2-4457-8CED-0802F74261B8}" dt="2022-05-04T16:28:03.582" v="2589" actId="20577"/>
        <pc:sldMkLst>
          <pc:docMk/>
          <pc:sldMk cId="2480282123" sldId="306"/>
        </pc:sldMkLst>
        <pc:spChg chg="mod">
          <ac:chgData name="Amanda Arnold" userId="4cd1d66a-3e0b-434f-b334-92e33f03cd7f" providerId="ADAL" clId="{11F66AA2-5BB2-4457-8CED-0802F74261B8}" dt="2022-05-04T16:28:03.582" v="2589" actId="20577"/>
          <ac:spMkLst>
            <pc:docMk/>
            <pc:sldMk cId="2480282123" sldId="306"/>
            <ac:spMk id="4" creationId="{8B756D90-EBFF-4A3C-866F-E7D921A330A3}"/>
          </ac:spMkLst>
        </pc:spChg>
      </pc:sldChg>
      <pc:sldChg chg="add ord">
        <pc:chgData name="Amanda Arnold" userId="4cd1d66a-3e0b-434f-b334-92e33f03cd7f" providerId="ADAL" clId="{11F66AA2-5BB2-4457-8CED-0802F74261B8}" dt="2022-05-04T16:11:12.952" v="1752"/>
        <pc:sldMkLst>
          <pc:docMk/>
          <pc:sldMk cId="2457753115" sldId="307"/>
        </pc:sldMkLst>
      </pc:sldChg>
      <pc:sldChg chg="del">
        <pc:chgData name="Amanda Arnold" userId="4cd1d66a-3e0b-434f-b334-92e33f03cd7f" providerId="ADAL" clId="{11F66AA2-5BB2-4457-8CED-0802F74261B8}" dt="2022-05-04T16:09:49.071" v="1749" actId="47"/>
        <pc:sldMkLst>
          <pc:docMk/>
          <pc:sldMk cId="3201291155" sldId="307"/>
        </pc:sldMkLst>
      </pc:sldChg>
      <pc:sldChg chg="modSp add mod ord">
        <pc:chgData name="Amanda Arnold" userId="4cd1d66a-3e0b-434f-b334-92e33f03cd7f" providerId="ADAL" clId="{11F66AA2-5BB2-4457-8CED-0802F74261B8}" dt="2022-05-06T13:35:18.861" v="2898" actId="20577"/>
        <pc:sldMkLst>
          <pc:docMk/>
          <pc:sldMk cId="3584268594" sldId="308"/>
        </pc:sldMkLst>
        <pc:spChg chg="mod">
          <ac:chgData name="Amanda Arnold" userId="4cd1d66a-3e0b-434f-b334-92e33f03cd7f" providerId="ADAL" clId="{11F66AA2-5BB2-4457-8CED-0802F74261B8}" dt="2022-05-06T13:35:18.861" v="2898" actId="20577"/>
          <ac:spMkLst>
            <pc:docMk/>
            <pc:sldMk cId="3584268594" sldId="308"/>
            <ac:spMk id="5" creationId="{4A01BBE4-9E17-46D4-9F75-A86EE43BA107}"/>
          </ac:spMkLst>
        </pc:spChg>
      </pc:sldChg>
      <pc:sldChg chg="new del">
        <pc:chgData name="Amanda Arnold" userId="4cd1d66a-3e0b-434f-b334-92e33f03cd7f" providerId="ADAL" clId="{11F66AA2-5BB2-4457-8CED-0802F74261B8}" dt="2022-05-04T16:35:19.687" v="2682" actId="47"/>
        <pc:sldMkLst>
          <pc:docMk/>
          <pc:sldMk cId="3276135990" sldId="309"/>
        </pc:sldMkLst>
      </pc:sldChg>
      <pc:sldChg chg="addSp delSp modSp new del mod">
        <pc:chgData name="Amanda Arnold" userId="4cd1d66a-3e0b-434f-b334-92e33f03cd7f" providerId="ADAL" clId="{11F66AA2-5BB2-4457-8CED-0802F74261B8}" dt="2022-05-06T13:31:54.335" v="2891" actId="2696"/>
        <pc:sldMkLst>
          <pc:docMk/>
          <pc:sldMk cId="4266533773" sldId="309"/>
        </pc:sldMkLst>
        <pc:spChg chg="add del mod">
          <ac:chgData name="Amanda Arnold" userId="4cd1d66a-3e0b-434f-b334-92e33f03cd7f" providerId="ADAL" clId="{11F66AA2-5BB2-4457-8CED-0802F74261B8}" dt="2022-05-06T13:24:21.231" v="2742" actId="478"/>
          <ac:spMkLst>
            <pc:docMk/>
            <pc:sldMk cId="4266533773" sldId="309"/>
            <ac:spMk id="4" creationId="{A8667631-8F10-4610-8573-66AC3E9ED2DE}"/>
          </ac:spMkLst>
        </pc:spChg>
        <pc:spChg chg="add mod">
          <ac:chgData name="Amanda Arnold" userId="4cd1d66a-3e0b-434f-b334-92e33f03cd7f" providerId="ADAL" clId="{11F66AA2-5BB2-4457-8CED-0802F74261B8}" dt="2022-05-06T13:24:33.887" v="2743"/>
          <ac:spMkLst>
            <pc:docMk/>
            <pc:sldMk cId="4266533773" sldId="309"/>
            <ac:spMk id="5" creationId="{B5878827-2981-4AAB-948A-5FB87D6E5BBB}"/>
          </ac:spMkLst>
        </pc:spChg>
        <pc:spChg chg="add mod">
          <ac:chgData name="Amanda Arnold" userId="4cd1d66a-3e0b-434f-b334-92e33f03cd7f" providerId="ADAL" clId="{11F66AA2-5BB2-4457-8CED-0802F74261B8}" dt="2022-05-06T13:24:33.887" v="2743"/>
          <ac:spMkLst>
            <pc:docMk/>
            <pc:sldMk cId="4266533773" sldId="309"/>
            <ac:spMk id="6" creationId="{A65117E9-1BA0-4EC7-A7BE-AA385009D3B6}"/>
          </ac:spMkLst>
        </pc:spChg>
        <pc:spChg chg="add mod">
          <ac:chgData name="Amanda Arnold" userId="4cd1d66a-3e0b-434f-b334-92e33f03cd7f" providerId="ADAL" clId="{11F66AA2-5BB2-4457-8CED-0802F74261B8}" dt="2022-05-06T13:24:33.887" v="2743"/>
          <ac:spMkLst>
            <pc:docMk/>
            <pc:sldMk cId="4266533773" sldId="309"/>
            <ac:spMk id="7" creationId="{BFC4394A-DCA6-490A-9A66-15840D26242F}"/>
          </ac:spMkLst>
        </pc:spChg>
        <pc:spChg chg="add mod">
          <ac:chgData name="Amanda Arnold" userId="4cd1d66a-3e0b-434f-b334-92e33f03cd7f" providerId="ADAL" clId="{11F66AA2-5BB2-4457-8CED-0802F74261B8}" dt="2022-05-06T13:24:33.887" v="2743"/>
          <ac:spMkLst>
            <pc:docMk/>
            <pc:sldMk cId="4266533773" sldId="309"/>
            <ac:spMk id="8" creationId="{5679E188-8376-429D-BBD3-C6F18EA26FA5}"/>
          </ac:spMkLst>
        </pc:spChg>
        <pc:spChg chg="add del mod">
          <ac:chgData name="Amanda Arnold" userId="4cd1d66a-3e0b-434f-b334-92e33f03cd7f" providerId="ADAL" clId="{11F66AA2-5BB2-4457-8CED-0802F74261B8}" dt="2022-05-06T13:29:44.383" v="2819" actId="478"/>
          <ac:spMkLst>
            <pc:docMk/>
            <pc:sldMk cId="4266533773" sldId="309"/>
            <ac:spMk id="13" creationId="{8E67A914-414A-4ED4-A2C6-9A405465A510}"/>
          </ac:spMkLst>
        </pc:spChg>
        <pc:spChg chg="add del">
          <ac:chgData name="Amanda Arnold" userId="4cd1d66a-3e0b-434f-b334-92e33f03cd7f" providerId="ADAL" clId="{11F66AA2-5BB2-4457-8CED-0802F74261B8}" dt="2022-05-06T13:30:26.870" v="2831" actId="22"/>
          <ac:spMkLst>
            <pc:docMk/>
            <pc:sldMk cId="4266533773" sldId="309"/>
            <ac:spMk id="15" creationId="{213AD841-32B9-42B9-A3DD-BBF32CD2D377}"/>
          </ac:spMkLst>
        </pc:spChg>
        <pc:spChg chg="add mod">
          <ac:chgData name="Amanda Arnold" userId="4cd1d66a-3e0b-434f-b334-92e33f03cd7f" providerId="ADAL" clId="{11F66AA2-5BB2-4457-8CED-0802F74261B8}" dt="2022-05-06T13:30:37.625" v="2833" actId="1076"/>
          <ac:spMkLst>
            <pc:docMk/>
            <pc:sldMk cId="4266533773" sldId="309"/>
            <ac:spMk id="17" creationId="{4EC506F1-C57E-45AB-934B-BE009FB25834}"/>
          </ac:spMkLst>
        </pc:spChg>
        <pc:graphicFrameChg chg="add del mod">
          <ac:chgData name="Amanda Arnold" userId="4cd1d66a-3e0b-434f-b334-92e33f03cd7f" providerId="ADAL" clId="{11F66AA2-5BB2-4457-8CED-0802F74261B8}" dt="2022-05-06T13:23:25.134" v="2739" actId="478"/>
          <ac:graphicFrameMkLst>
            <pc:docMk/>
            <pc:sldMk cId="4266533773" sldId="309"/>
            <ac:graphicFrameMk id="2" creationId="{037F04B4-B5C9-421F-BF9C-D4A8386E7D8F}"/>
          </ac:graphicFrameMkLst>
        </pc:graphicFrameChg>
        <pc:picChg chg="add mod">
          <ac:chgData name="Amanda Arnold" userId="4cd1d66a-3e0b-434f-b334-92e33f03cd7f" providerId="ADAL" clId="{11F66AA2-5BB2-4457-8CED-0802F74261B8}" dt="2022-05-06T13:30:03.178" v="2821" actId="1076"/>
          <ac:picMkLst>
            <pc:docMk/>
            <pc:sldMk cId="4266533773" sldId="309"/>
            <ac:picMk id="10" creationId="{85C9805B-BCBF-4305-A3CD-0B98B2E0DD7E}"/>
          </ac:picMkLst>
        </pc:picChg>
        <pc:picChg chg="add mod">
          <ac:chgData name="Amanda Arnold" userId="4cd1d66a-3e0b-434f-b334-92e33f03cd7f" providerId="ADAL" clId="{11F66AA2-5BB2-4457-8CED-0802F74261B8}" dt="2022-05-06T13:29:47.814" v="2820" actId="1076"/>
          <ac:picMkLst>
            <pc:docMk/>
            <pc:sldMk cId="4266533773" sldId="309"/>
            <ac:picMk id="12" creationId="{A2B8E9E6-5303-498F-A872-E6757AC3064C}"/>
          </ac:picMkLst>
        </pc:picChg>
      </pc:sldChg>
      <pc:sldChg chg="addSp delSp modSp add mod">
        <pc:chgData name="Amanda Arnold" userId="4cd1d66a-3e0b-434f-b334-92e33f03cd7f" providerId="ADAL" clId="{11F66AA2-5BB2-4457-8CED-0802F74261B8}" dt="2022-05-06T13:31:46.999" v="2890"/>
        <pc:sldMkLst>
          <pc:docMk/>
          <pc:sldMk cId="3370501565" sldId="310"/>
        </pc:sldMkLst>
        <pc:spChg chg="mod">
          <ac:chgData name="Amanda Arnold" userId="4cd1d66a-3e0b-434f-b334-92e33f03cd7f" providerId="ADAL" clId="{11F66AA2-5BB2-4457-8CED-0802F74261B8}" dt="2022-05-06T13:31:29.408" v="2887" actId="20577"/>
          <ac:spMkLst>
            <pc:docMk/>
            <pc:sldMk cId="3370501565" sldId="310"/>
            <ac:spMk id="2" creationId="{B24B0AAE-AE9F-4A84-A489-DD1FCF0D2F60}"/>
          </ac:spMkLst>
        </pc:spChg>
        <pc:spChg chg="add del mod">
          <ac:chgData name="Amanda Arnold" userId="4cd1d66a-3e0b-434f-b334-92e33f03cd7f" providerId="ADAL" clId="{11F66AA2-5BB2-4457-8CED-0802F74261B8}" dt="2022-05-06T13:31:39.809" v="2889" actId="478"/>
          <ac:spMkLst>
            <pc:docMk/>
            <pc:sldMk cId="3370501565" sldId="310"/>
            <ac:spMk id="4" creationId="{FA068C34-EEB6-4A89-9F97-C556B9298A30}"/>
          </ac:spMkLst>
        </pc:spChg>
        <pc:spChg chg="del">
          <ac:chgData name="Amanda Arnold" userId="4cd1d66a-3e0b-434f-b334-92e33f03cd7f" providerId="ADAL" clId="{11F66AA2-5BB2-4457-8CED-0802F74261B8}" dt="2022-05-06T13:31:36.638" v="2888" actId="478"/>
          <ac:spMkLst>
            <pc:docMk/>
            <pc:sldMk cId="3370501565" sldId="310"/>
            <ac:spMk id="5" creationId="{4A01BBE4-9E17-46D4-9F75-A86EE43BA107}"/>
          </ac:spMkLst>
        </pc:spChg>
        <pc:picChg chg="add mod">
          <ac:chgData name="Amanda Arnold" userId="4cd1d66a-3e0b-434f-b334-92e33f03cd7f" providerId="ADAL" clId="{11F66AA2-5BB2-4457-8CED-0802F74261B8}" dt="2022-05-06T13:31:46.999" v="2890"/>
          <ac:picMkLst>
            <pc:docMk/>
            <pc:sldMk cId="3370501565" sldId="310"/>
            <ac:picMk id="10" creationId="{03F75FC7-5E3C-4D04-AA33-5FF2E12C2682}"/>
          </ac:picMkLst>
        </pc:picChg>
        <pc:picChg chg="add mod">
          <ac:chgData name="Amanda Arnold" userId="4cd1d66a-3e0b-434f-b334-92e33f03cd7f" providerId="ADAL" clId="{11F66AA2-5BB2-4457-8CED-0802F74261B8}" dt="2022-05-06T13:31:46.999" v="2890"/>
          <ac:picMkLst>
            <pc:docMk/>
            <pc:sldMk cId="3370501565" sldId="310"/>
            <ac:picMk id="11" creationId="{C49855EF-3D33-49B4-9A22-6E4F7AFC5F8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6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7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D6E5-2A58-A242-B1B1-636F0E7839D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4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tsu.edu/caerm/athletics_complaint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tsu.edu/caerm/Athletics_StudentAthlete.php" TargetMode="External"/><Relationship Id="rId2" Type="http://schemas.openxmlformats.org/officeDocument/2006/relationships/hyperlink" Target="https://goblueraiders.com/documents/2022/3/24/2122_Student_Athlete_Handbook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2764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7" y="375603"/>
            <a:ext cx="3119190" cy="80495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43154" y="2035845"/>
            <a:ext cx="6548846" cy="14700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altLang="en-US" sz="3600" b="1" dirty="0">
                <a:solidFill>
                  <a:srgbClr val="005A9B"/>
                </a:solidFill>
                <a:latin typeface="Arial" charset="0"/>
              </a:rPr>
              <a:t>Policy 90 Training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747657" y="3872583"/>
            <a:ext cx="6270172" cy="1160971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en-US" dirty="0">
                <a:solidFill>
                  <a:srgbClr val="005A9B"/>
                </a:solidFill>
                <a:latin typeface="Arial" charset="0"/>
              </a:rPr>
              <a:t>Compliance and Enterprise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Complaint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What to do when things go wrong.</a:t>
            </a:r>
          </a:p>
        </p:txBody>
      </p:sp>
    </p:spTree>
    <p:extLst>
      <p:ext uri="{BB962C8B-B14F-4D97-AF65-F5344CB8AC3E}">
        <p14:creationId xmlns:p14="http://schemas.microsoft.com/office/powerpoint/2010/main" val="245775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350" dirty="0">
                <a:latin typeface="Garamond" panose="02020404030301010803" pitchFamily="18" charset="0"/>
              </a:rPr>
              <a:t>Student-Athlete Conflict Resolution Process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1BBE4-9E17-46D4-9F75-A86EE43B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9222441" cy="4486274"/>
          </a:xfrm>
        </p:spPr>
        <p:txBody>
          <a:bodyPr/>
          <a:lstStyle/>
          <a:p>
            <a:r>
              <a:rPr lang="en-US" dirty="0">
                <a:latin typeface="+mj-lt"/>
              </a:rPr>
              <a:t>Step 1: Address complaint directly with the person/people involved</a:t>
            </a:r>
          </a:p>
          <a:p>
            <a:r>
              <a:rPr lang="en-US" dirty="0">
                <a:latin typeface="+mj-lt"/>
              </a:rPr>
              <a:t>Step 2: Address complaint with Head Coach and/or the Sports Administrator</a:t>
            </a:r>
          </a:p>
          <a:p>
            <a:r>
              <a:rPr lang="en-US" dirty="0">
                <a:latin typeface="+mj-lt"/>
              </a:rPr>
              <a:t>Step 3: Submit a written (formal) complaint to the Senior Associate Athletic Director or Director of Athletics</a:t>
            </a:r>
          </a:p>
          <a:p>
            <a:r>
              <a:rPr lang="en-US" dirty="0">
                <a:latin typeface="+mj-lt"/>
              </a:rPr>
              <a:t>Step 4: Submit a written (formal) complaint to a Policy 90 investigator in </a:t>
            </a:r>
            <a:r>
              <a:rPr lang="en-US">
                <a:latin typeface="+mj-lt"/>
              </a:rPr>
              <a:t>CAERM office (</a:t>
            </a:r>
            <a:r>
              <a:rPr lang="en-US">
                <a:latin typeface="+mj-lt"/>
                <a:hlinkClick r:id="rId2"/>
              </a:rPr>
              <a:t>https://www.mtsu.edu/caerm/athletics_complaint.php</a:t>
            </a:r>
            <a:r>
              <a:rPr lang="en-US">
                <a:latin typeface="+mj-lt"/>
              </a:rPr>
              <a:t>) </a:t>
            </a:r>
            <a:endParaRPr lang="en-US" dirty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4268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Diagram&#10;&#10;Description automatically generated">
            <a:extLst>
              <a:ext uri="{FF2B5EF4-FFF2-40B4-BE49-F238E27FC236}">
                <a16:creationId xmlns:a16="http://schemas.microsoft.com/office/drawing/2014/main" id="{8608F030-E642-4DA7-B2B6-A14AEE00D46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296" y="341312"/>
            <a:ext cx="8041894" cy="617537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2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Resources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/>
          </a:bodyPr>
          <a:lstStyle/>
          <a:p>
            <a:r>
              <a:rPr lang="en-US" sz="3100" dirty="0">
                <a:latin typeface="+mj-lt"/>
              </a:rPr>
              <a:t>Student-Athlete Handbook: </a:t>
            </a:r>
            <a:r>
              <a:rPr lang="en-US" sz="3100" dirty="0">
                <a:latin typeface="+mj-lt"/>
                <a:hlinkClick r:id="rId2"/>
              </a:rPr>
              <a:t>https://goblueraiders.com/documents/2022/3/24/2122_Student_Athlete_Handbook.pdf</a:t>
            </a:r>
            <a:r>
              <a:rPr lang="en-US" sz="3100" dirty="0">
                <a:latin typeface="+mj-lt"/>
              </a:rPr>
              <a:t> </a:t>
            </a:r>
          </a:p>
          <a:p>
            <a:r>
              <a:rPr lang="en-US" sz="3100" dirty="0">
                <a:latin typeface="+mj-lt"/>
              </a:rPr>
              <a:t>Athletics Integrity and Student-Athlete Conflict Resolution page on CAERM site: </a:t>
            </a:r>
            <a:r>
              <a:rPr lang="en-US" sz="3100" dirty="0">
                <a:latin typeface="+mj-lt"/>
                <a:hlinkClick r:id="rId3"/>
              </a:rPr>
              <a:t>https://www.mtsu.edu/caerm/Athletics_StudentAthlete.php</a:t>
            </a:r>
            <a:r>
              <a:rPr lang="en-US" sz="3100" dirty="0">
                <a:latin typeface="+mj-lt"/>
              </a:rPr>
              <a:t> </a:t>
            </a:r>
          </a:p>
          <a:p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02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panose="02020404030301010803" pitchFamily="18" charset="0"/>
              </a:rPr>
              <a:t>Objective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A8A31-8B5F-47AC-A0E1-C6B6B781A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680269" cy="4351338"/>
          </a:xfrm>
        </p:spPr>
        <p:txBody>
          <a:bodyPr/>
          <a:lstStyle/>
          <a:p>
            <a:r>
              <a:rPr lang="en-US" dirty="0">
                <a:latin typeface="+mj-lt"/>
              </a:rPr>
              <a:t>At the end of this training, understand what Policy 90 is and be familiar with the complaint process.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9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What is Policy 90?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Why should I care?</a:t>
            </a:r>
          </a:p>
        </p:txBody>
      </p:sp>
    </p:spTree>
    <p:extLst>
      <p:ext uri="{BB962C8B-B14F-4D97-AF65-F5344CB8AC3E}">
        <p14:creationId xmlns:p14="http://schemas.microsoft.com/office/powerpoint/2010/main" val="161990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This policy is for you!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1BBE4-9E17-46D4-9F75-A86EE43B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9222441" cy="4486274"/>
          </a:xfrm>
        </p:spPr>
        <p:txBody>
          <a:bodyPr/>
          <a:lstStyle/>
          <a:p>
            <a:r>
              <a:rPr lang="en-US" dirty="0">
                <a:latin typeface="+mj-lt"/>
              </a:rPr>
              <a:t>Policy 90 – Athletics Integrity and Conduct of Athletics Staff</a:t>
            </a:r>
          </a:p>
          <a:p>
            <a:pPr lvl="1"/>
            <a:r>
              <a:rPr lang="en-US" dirty="0">
                <a:latin typeface="+mj-lt"/>
              </a:rPr>
              <a:t>Provide instruction that is free from bullying, physical abuse, verbal abuse, and/or harassment</a:t>
            </a:r>
          </a:p>
          <a:p>
            <a:r>
              <a:rPr lang="en-US" dirty="0">
                <a:latin typeface="+mj-lt"/>
              </a:rPr>
              <a:t>Statement of Athletic Values: </a:t>
            </a:r>
          </a:p>
          <a:p>
            <a:pPr lvl="1"/>
            <a:r>
              <a:rPr lang="en-US" dirty="0">
                <a:latin typeface="+mj-lt"/>
              </a:rPr>
              <a:t>Student athletic programs are an integral piece of MTSU’s mission and purpose</a:t>
            </a:r>
          </a:p>
          <a:p>
            <a:pPr lvl="1"/>
            <a:r>
              <a:rPr lang="en-US" dirty="0">
                <a:latin typeface="+mj-lt"/>
              </a:rPr>
              <a:t>Strive to provide opportunities for academic success, competitive excellence, personal and physical development, and involvement in the campus community</a:t>
            </a:r>
          </a:p>
          <a:p>
            <a:pPr lvl="1"/>
            <a:r>
              <a:rPr lang="en-US" dirty="0">
                <a:latin typeface="+mj-lt"/>
              </a:rPr>
              <a:t>Strive to reflect a commitment to the spirit of fair, honest, skillful, and civil competition.</a:t>
            </a:r>
          </a:p>
        </p:txBody>
      </p:sp>
    </p:spTree>
    <p:extLst>
      <p:ext uri="{BB962C8B-B14F-4D97-AF65-F5344CB8AC3E}">
        <p14:creationId xmlns:p14="http://schemas.microsoft.com/office/powerpoint/2010/main" val="427732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Shared Responsibility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It’s a team sport!</a:t>
            </a:r>
          </a:p>
        </p:txBody>
      </p:sp>
    </p:spTree>
    <p:extLst>
      <p:ext uri="{BB962C8B-B14F-4D97-AF65-F5344CB8AC3E}">
        <p14:creationId xmlns:p14="http://schemas.microsoft.com/office/powerpoint/2010/main" val="225361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Responsibilities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1BBE4-9E17-46D4-9F75-A86EE43B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9222441" cy="4486274"/>
          </a:xfrm>
        </p:spPr>
        <p:txBody>
          <a:bodyPr/>
          <a:lstStyle/>
          <a:p>
            <a:r>
              <a:rPr lang="en-US" dirty="0">
                <a:latin typeface="+mj-lt"/>
              </a:rPr>
              <a:t>Laws, regulations, policies, and procedures for University</a:t>
            </a:r>
          </a:p>
          <a:p>
            <a:r>
              <a:rPr lang="en-US" dirty="0">
                <a:latin typeface="+mj-lt"/>
              </a:rPr>
              <a:t>NCAA, C-USA, and other special requirements for Athletics</a:t>
            </a:r>
          </a:p>
          <a:p>
            <a:r>
              <a:rPr lang="en-US" dirty="0">
                <a:latin typeface="+mj-lt"/>
              </a:rPr>
              <a:t>MTSU Statement on the Conduct of Athletics Staff</a:t>
            </a:r>
          </a:p>
          <a:p>
            <a:r>
              <a:rPr lang="en-US" dirty="0">
                <a:latin typeface="+mj-lt"/>
              </a:rPr>
              <a:t>Student-Athlete Rights and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50448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Student-Athlete Handbook (pg. 3-4)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F75FC7-5E3C-4D04-AA33-5FF2E12C2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188" y="1934976"/>
            <a:ext cx="5098599" cy="41944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49855EF-3D33-49B4-9A22-6E4F7AFC5F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27" y="1298447"/>
            <a:ext cx="5187917" cy="524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50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Violations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Keep it in perspective.</a:t>
            </a:r>
          </a:p>
        </p:txBody>
      </p:sp>
    </p:spTree>
    <p:extLst>
      <p:ext uri="{BB962C8B-B14F-4D97-AF65-F5344CB8AC3E}">
        <p14:creationId xmlns:p14="http://schemas.microsoft.com/office/powerpoint/2010/main" val="1160998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350" dirty="0">
                <a:latin typeface="Garamond" panose="02020404030301010803" pitchFamily="18" charset="0"/>
              </a:rPr>
              <a:t>Dos and Don’ts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1BBE4-9E17-46D4-9F75-A86EE43B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9222441" cy="4486274"/>
          </a:xfrm>
        </p:spPr>
        <p:txBody>
          <a:bodyPr/>
          <a:lstStyle/>
          <a:p>
            <a:r>
              <a:rPr lang="en-US" dirty="0">
                <a:latin typeface="+mj-lt"/>
              </a:rPr>
              <a:t>Good coaching:</a:t>
            </a:r>
          </a:p>
          <a:p>
            <a:pPr lvl="1"/>
            <a:r>
              <a:rPr lang="en-US" dirty="0">
                <a:latin typeface="+mj-lt"/>
              </a:rPr>
              <a:t>Helps develop your skills</a:t>
            </a:r>
          </a:p>
          <a:p>
            <a:pPr lvl="1"/>
            <a:r>
              <a:rPr lang="en-US" dirty="0">
                <a:latin typeface="+mj-lt"/>
              </a:rPr>
              <a:t>Corrects you when you make a mistake</a:t>
            </a:r>
          </a:p>
          <a:p>
            <a:pPr lvl="1"/>
            <a:r>
              <a:rPr lang="en-US" dirty="0">
                <a:latin typeface="+mj-lt"/>
              </a:rPr>
              <a:t>Motivates you to perform at a higher level</a:t>
            </a:r>
          </a:p>
          <a:p>
            <a:pPr lvl="1"/>
            <a:r>
              <a:rPr lang="en-US" dirty="0">
                <a:latin typeface="+mj-lt"/>
              </a:rPr>
              <a:t>Holds you to a high, achievable standard</a:t>
            </a:r>
          </a:p>
          <a:p>
            <a:r>
              <a:rPr lang="en-US" dirty="0">
                <a:latin typeface="+mj-lt"/>
              </a:rPr>
              <a:t>Bad coaching:</a:t>
            </a:r>
          </a:p>
          <a:p>
            <a:pPr lvl="1"/>
            <a:r>
              <a:rPr lang="en-US" dirty="0">
                <a:latin typeface="+mj-lt"/>
              </a:rPr>
              <a:t>Demeaning comments, racial slurs, vulgar or disparaging remarks</a:t>
            </a:r>
          </a:p>
          <a:p>
            <a:pPr lvl="1"/>
            <a:r>
              <a:rPr lang="en-US" dirty="0">
                <a:latin typeface="+mj-lt"/>
              </a:rPr>
              <a:t>Derogatory references to race, gender, sexual orientation, or gender identity</a:t>
            </a:r>
          </a:p>
          <a:p>
            <a:pPr lvl="1"/>
            <a:r>
              <a:rPr lang="en-US" dirty="0">
                <a:latin typeface="+mj-lt"/>
              </a:rPr>
              <a:t>Severe, pervasive, or objectively offensive behavior</a:t>
            </a:r>
          </a:p>
          <a:p>
            <a:pPr lvl="1"/>
            <a:r>
              <a:rPr lang="en-US" dirty="0">
                <a:latin typeface="+mj-lt"/>
              </a:rPr>
              <a:t>Violence of any kind</a:t>
            </a:r>
          </a:p>
        </p:txBody>
      </p:sp>
    </p:spTree>
    <p:extLst>
      <p:ext uri="{BB962C8B-B14F-4D97-AF65-F5344CB8AC3E}">
        <p14:creationId xmlns:p14="http://schemas.microsoft.com/office/powerpoint/2010/main" val="1225882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34488</TotalTime>
  <Words>397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Office Theme</vt:lpstr>
      <vt:lpstr>Policy 90 Training</vt:lpstr>
      <vt:lpstr>Objective</vt:lpstr>
      <vt:lpstr>What is Policy 90?</vt:lpstr>
      <vt:lpstr>This policy is for you!</vt:lpstr>
      <vt:lpstr>Shared Responsibility</vt:lpstr>
      <vt:lpstr>Responsibilities</vt:lpstr>
      <vt:lpstr>Student-Athlete Handbook (pg. 3-4) </vt:lpstr>
      <vt:lpstr>Violations</vt:lpstr>
      <vt:lpstr>Dos and Don’ts </vt:lpstr>
      <vt:lpstr>Complaint Process</vt:lpstr>
      <vt:lpstr>Student-Athlete Conflict Resolution Process</vt:lpstr>
      <vt:lpstr>PowerPoint Presentation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Amanda Arnold</cp:lastModifiedBy>
  <cp:revision>20</cp:revision>
  <cp:lastPrinted>2018-02-15T20:51:02Z</cp:lastPrinted>
  <dcterms:created xsi:type="dcterms:W3CDTF">2018-02-15T20:26:32Z</dcterms:created>
  <dcterms:modified xsi:type="dcterms:W3CDTF">2022-11-14T18:00:48Z</dcterms:modified>
</cp:coreProperties>
</file>