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3" r:id="rId7"/>
    <p:sldId id="265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314636"/>
            <a:ext cx="10058400" cy="267116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3D Body Scanning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79" y="4035744"/>
            <a:ext cx="10058400" cy="1143000"/>
          </a:xfrm>
        </p:spPr>
        <p:txBody>
          <a:bodyPr/>
          <a:lstStyle/>
          <a:p>
            <a:pPr algn="ctr"/>
            <a:r>
              <a:rPr lang="en-US" dirty="0" smtClean="0"/>
              <a:t>Current and future research opportunities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5" y="5729130"/>
            <a:ext cx="1203649" cy="6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5" y="5729130"/>
            <a:ext cx="1203649" cy="6099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608" cy="5729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891" y="832719"/>
            <a:ext cx="5729129" cy="4063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5587" y="832717"/>
            <a:ext cx="5729130" cy="40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5" y="5729130"/>
            <a:ext cx="1203649" cy="6099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67761"/>
            <a:ext cx="3853543" cy="6131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3" y="67761"/>
            <a:ext cx="3741575" cy="6104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81" y="67761"/>
            <a:ext cx="2985796" cy="559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5" y="5729130"/>
            <a:ext cx="1203649" cy="60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9137"/>
          </a:xfrm>
        </p:spPr>
        <p:txBody>
          <a:bodyPr/>
          <a:lstStyle/>
          <a:p>
            <a:r>
              <a:rPr lang="en-US" dirty="0" smtClean="0"/>
              <a:t>My Current Research Stream…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Clarification of Constructs that Describe the Human Body:</a:t>
            </a:r>
          </a:p>
          <a:p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Clustering of Human Body Form: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98" y="2950357"/>
            <a:ext cx="4838042" cy="2670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813" y="2950357"/>
            <a:ext cx="3438204" cy="25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5" y="5729130"/>
            <a:ext cx="1203649" cy="609957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Body Measurement Constructs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48" t="7421" r="19166" b="45728"/>
          <a:stretch/>
        </p:blipFill>
        <p:spPr>
          <a:xfrm>
            <a:off x="2781856" y="1690688"/>
            <a:ext cx="6689246" cy="36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5" y="5729130"/>
            <a:ext cx="1203649" cy="6099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What the 3D Body Scanner Provides…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053" t="5143" r="20915" b="7379"/>
          <a:stretch/>
        </p:blipFill>
        <p:spPr>
          <a:xfrm>
            <a:off x="4536315" y="1253113"/>
            <a:ext cx="3180328" cy="4476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632" y="2387769"/>
            <a:ext cx="2183363" cy="33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7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5" y="5729130"/>
            <a:ext cx="1203649" cy="6099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What Does the 3D Point Cloud Mean?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0666" y="1690688"/>
            <a:ext cx="781162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/>
              <a:t>FORM?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5484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5" y="5729130"/>
            <a:ext cx="1203649" cy="60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Contribution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2038" y="1960620"/>
            <a:ext cx="3290510" cy="3768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087" y="1960620"/>
            <a:ext cx="3189148" cy="3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55" y="5729130"/>
            <a:ext cx="1203649" cy="609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71" y="2034074"/>
            <a:ext cx="1102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70C0"/>
                </a:solidFill>
              </a:rPr>
              <a:t>COLLABORATION !!!!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235</TotalTime>
  <Words>53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3D Body Scanning</vt:lpstr>
      <vt:lpstr>PowerPoint Presentation</vt:lpstr>
      <vt:lpstr>PowerPoint Presentation</vt:lpstr>
      <vt:lpstr>My Current Research Stream…</vt:lpstr>
      <vt:lpstr>PowerPoint Presentation</vt:lpstr>
      <vt:lpstr>PowerPoint Presentation</vt:lpstr>
      <vt:lpstr>PowerPoint Presentation</vt:lpstr>
      <vt:lpstr>Industry Contribution</vt:lpstr>
      <vt:lpstr>PowerPoint Presentation</vt:lpstr>
    </vt:vector>
  </TitlesOfParts>
  <Company>Middle Tennessee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Cottle</dc:creator>
  <cp:lastModifiedBy>Rick Cottle</cp:lastModifiedBy>
  <cp:revision>17</cp:revision>
  <dcterms:created xsi:type="dcterms:W3CDTF">2014-02-19T18:55:47Z</dcterms:created>
  <dcterms:modified xsi:type="dcterms:W3CDTF">2014-02-21T16:05:44Z</dcterms:modified>
</cp:coreProperties>
</file>