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7" r:id="rId2"/>
    <p:sldId id="260" r:id="rId3"/>
    <p:sldId id="265" r:id="rId4"/>
    <p:sldId id="258" r:id="rId5"/>
    <p:sldId id="263" r:id="rId6"/>
    <p:sldId id="266" r:id="rId7"/>
    <p:sldId id="259" r:id="rId8"/>
    <p:sldId id="261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2F6176-D061-41C4-9EA3-96723038E85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C88007-BBB8-410C-A787-92757743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4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9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9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2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1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EF10-6563-4E1E-AE0D-823792D88C3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5D09-70D2-4896-AE15-B5427F32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9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1336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Be an MT Influencer…  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Apply to be an SOA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0333D-FA3C-D135-E44D-0EFCFB4C5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707" y="2133602"/>
            <a:ext cx="6592111" cy="47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9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600" b="1"/>
              <a:t>Student Orientation Assistant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Be a Mentor and Role Model to new students during orientation</a:t>
            </a:r>
          </a:p>
          <a:p>
            <a:r>
              <a:rPr lang="en-US" sz="2200"/>
              <a:t>Be a Leader</a:t>
            </a:r>
          </a:p>
          <a:p>
            <a:r>
              <a:rPr lang="en-US" sz="2200"/>
              <a:t>Be Punctual</a:t>
            </a:r>
          </a:p>
          <a:p>
            <a:r>
              <a:rPr lang="en-US" sz="2200"/>
              <a:t>Be a Representative of MTSU at all times</a:t>
            </a:r>
          </a:p>
          <a:p>
            <a:r>
              <a:rPr lang="en-US" sz="2200"/>
              <a:t>Be Positive and make an impact</a:t>
            </a:r>
          </a:p>
          <a:p>
            <a:r>
              <a:rPr lang="en-US" sz="2200"/>
              <a:t>Be a member of our diverse team</a:t>
            </a:r>
          </a:p>
          <a:p>
            <a:endParaRPr lang="en-US" sz="2200"/>
          </a:p>
        </p:txBody>
      </p:sp>
      <p:pic>
        <p:nvPicPr>
          <p:cNvPr id="6" name="Picture 5" descr="A person and person holding up signs&#10;&#10;Description automatically generated">
            <a:extLst>
              <a:ext uri="{FF2B5EF4-FFF2-40B4-BE49-F238E27FC236}">
                <a16:creationId xmlns:a16="http://schemas.microsoft.com/office/drawing/2014/main" id="{0FA0F949-99B6-C27E-412D-C8C237E5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02" y="221791"/>
            <a:ext cx="3182566" cy="4001181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E534FC0-EFB2-8269-0D01-5FE25D7DA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19" y="3702590"/>
            <a:ext cx="3341580" cy="25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3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19786" r="21292" b="13679"/>
          <a:stretch/>
        </p:blipFill>
        <p:spPr>
          <a:xfrm>
            <a:off x="4095346" y="2433065"/>
            <a:ext cx="3472774" cy="227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8529C3-9482-69A1-316A-576365AFE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3509" y="4241979"/>
            <a:ext cx="1256214" cy="1293060"/>
          </a:xfrm>
          <a:prstGeom prst="rect">
            <a:avLst/>
          </a:prstGeom>
        </p:spPr>
      </p:pic>
      <p:pic>
        <p:nvPicPr>
          <p:cNvPr id="4" name="Picture 3" descr="A group of people in a golf cart&#10;&#10;Description automatically generated">
            <a:extLst>
              <a:ext uri="{FF2B5EF4-FFF2-40B4-BE49-F238E27FC236}">
                <a16:creationId xmlns:a16="http://schemas.microsoft.com/office/drawing/2014/main" id="{723FAE51-ADAD-A684-ABF6-F7D136B0D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" y="3346314"/>
            <a:ext cx="2091446" cy="3517147"/>
          </a:xfrm>
          <a:prstGeom prst="rect">
            <a:avLst/>
          </a:prstGeom>
        </p:spPr>
      </p:pic>
      <p:pic>
        <p:nvPicPr>
          <p:cNvPr id="8" name="Picture 7" descr="Two women posing for a picture&#10;&#10;Description automatically generated">
            <a:extLst>
              <a:ext uri="{FF2B5EF4-FFF2-40B4-BE49-F238E27FC236}">
                <a16:creationId xmlns:a16="http://schemas.microsoft.com/office/drawing/2014/main" id="{9C455A4B-503E-C265-0523-A7A18B554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06" y="3428999"/>
            <a:ext cx="2201694" cy="3429000"/>
          </a:xfrm>
          <a:prstGeom prst="rect">
            <a:avLst/>
          </a:prstGeom>
        </p:spPr>
      </p:pic>
      <p:pic>
        <p:nvPicPr>
          <p:cNvPr id="10" name="Picture 9" descr="A person and person taking a selfie&#10;&#10;Description automatically generated">
            <a:extLst>
              <a:ext uri="{FF2B5EF4-FFF2-40B4-BE49-F238E27FC236}">
                <a16:creationId xmlns:a16="http://schemas.microsoft.com/office/drawing/2014/main" id="{1D876F8B-668F-87E2-9D1A-CED1A74A47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90" y="-1"/>
            <a:ext cx="2274409" cy="3428999"/>
          </a:xfrm>
          <a:prstGeom prst="rect">
            <a:avLst/>
          </a:prstGeom>
        </p:spPr>
      </p:pic>
      <p:pic>
        <p:nvPicPr>
          <p:cNvPr id="12" name="Picture 11" descr="A group of women smiling for a photo&#10;&#10;Description automatically generated">
            <a:extLst>
              <a:ext uri="{FF2B5EF4-FFF2-40B4-BE49-F238E27FC236}">
                <a16:creationId xmlns:a16="http://schemas.microsoft.com/office/drawing/2014/main" id="{55D16FF4-7948-9D20-AD8C-2FD27B84B7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45" y="4706364"/>
            <a:ext cx="3472774" cy="2151635"/>
          </a:xfrm>
          <a:prstGeom prst="rect">
            <a:avLst/>
          </a:prstGeom>
        </p:spPr>
      </p:pic>
      <p:pic>
        <p:nvPicPr>
          <p:cNvPr id="15" name="Picture 14" descr="A couple of women in blue shirts&#10;&#10;Description automatically generated">
            <a:extLst>
              <a:ext uri="{FF2B5EF4-FFF2-40B4-BE49-F238E27FC236}">
                <a16:creationId xmlns:a16="http://schemas.microsoft.com/office/drawing/2014/main" id="{D11DA2CE-E405-494D-1D72-AAD8B980FE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2091446" cy="3346315"/>
          </a:xfrm>
          <a:prstGeom prst="rect">
            <a:avLst/>
          </a:prstGeom>
        </p:spPr>
      </p:pic>
      <p:pic>
        <p:nvPicPr>
          <p:cNvPr id="18" name="Picture 17" descr="A group of women eating popsicles&#10;&#10;Description automatically generated">
            <a:extLst>
              <a:ext uri="{FF2B5EF4-FFF2-40B4-BE49-F238E27FC236}">
                <a16:creationId xmlns:a16="http://schemas.microsoft.com/office/drawing/2014/main" id="{82AAD40B-F214-D311-3918-7C78B768D9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45" y="0"/>
            <a:ext cx="3472774" cy="2426715"/>
          </a:xfrm>
          <a:prstGeom prst="rect">
            <a:avLst/>
          </a:prstGeom>
        </p:spPr>
      </p:pic>
      <p:pic>
        <p:nvPicPr>
          <p:cNvPr id="20" name="Picture 19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653B4F52-E3A0-8A1B-697C-C1B96E52FF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9" y="0"/>
            <a:ext cx="2003898" cy="3346314"/>
          </a:xfrm>
          <a:prstGeom prst="rect">
            <a:avLst/>
          </a:prstGeom>
        </p:spPr>
      </p:pic>
      <p:pic>
        <p:nvPicPr>
          <p:cNvPr id="23" name="Picture 22" descr="A group of women holding signs&#10;&#10;Description automatically generated">
            <a:extLst>
              <a:ext uri="{FF2B5EF4-FFF2-40B4-BE49-F238E27FC236}">
                <a16:creationId xmlns:a16="http://schemas.microsoft.com/office/drawing/2014/main" id="{CAD1D7C3-CF8C-080B-8AA3-5B27BED530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9" y="3340853"/>
            <a:ext cx="2003898" cy="3517147"/>
          </a:xfrm>
          <a:prstGeom prst="rect">
            <a:avLst/>
          </a:prstGeom>
        </p:spPr>
      </p:pic>
      <p:pic>
        <p:nvPicPr>
          <p:cNvPr id="26" name="Picture 25" descr="A couple of women smiling at camera&#10;&#10;Description automatically generated">
            <a:extLst>
              <a:ext uri="{FF2B5EF4-FFF2-40B4-BE49-F238E27FC236}">
                <a16:creationId xmlns:a16="http://schemas.microsoft.com/office/drawing/2014/main" id="{44C8DEA0-4A3A-2781-DFF7-4D36DB34DC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19" y="0"/>
            <a:ext cx="2349469" cy="3435348"/>
          </a:xfrm>
          <a:prstGeom prst="rect">
            <a:avLst/>
          </a:prstGeom>
        </p:spPr>
      </p:pic>
      <p:pic>
        <p:nvPicPr>
          <p:cNvPr id="28" name="Picture 27" descr="A group of people standing next to a table with a colorful wheel&#10;&#10;Description automatically generated">
            <a:extLst>
              <a:ext uri="{FF2B5EF4-FFF2-40B4-BE49-F238E27FC236}">
                <a16:creationId xmlns:a16="http://schemas.microsoft.com/office/drawing/2014/main" id="{675F4355-C793-8519-4E93-47E0FB0A99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19" y="3441698"/>
            <a:ext cx="2422186" cy="34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US" sz="5000" b="1"/>
              <a:t>Student Orientation Assistant</a:t>
            </a:r>
          </a:p>
        </p:txBody>
      </p:sp>
      <p:pic>
        <p:nvPicPr>
          <p:cNvPr id="2050" name="Picture 2" descr="https://lh3.googleusercontent.com/T9Wu9Z2_9ZGKuPTiL5cDX81i3MuG3dVwHvOR8yMzP_B9gHoDOuYEX1THhv8PiXGFRuZiqu9qV3Cg50fRXh0cm7yUdsyRtaSsJu2n7ayQphrqjFQOx9_a3RM8bhQu3Wi2tqZgxGMwmyZFyoS-vl243RF_N79SbZEUxD4mXSuqmJhWH2nWERjAv-kTlZmzs3yvxdhTnZ_JkQzkrU45Fr--I1o3qUcOVYPBuUUl9IaWxOm0IU19yrXH5NsrKD3TEyIrHqA3bFjPCuHgk1wpaiadzRsLugREcn1yIyWMaGF3QxvFEKhGoxHBPMRBKIlsISularIjMoHSbaPrFUfP2tTH-y6fAlssQfZw5TQLfADy_6V0TJRGJDgTva_qTxGxzIG6QGMzMcay3LA0OViOjA3nqIOaxYOfgXCdg-NtLbXszgw2JRj3PL-XB3FsuLvKQHJTQMuCiY2Fk3_xZpE0FXt4coNHcw0sWp8gbt6t_xmjBqjhT0086VU4TadJ_qVqEkyChWloepZWcxWmVVei1cRXkFsAVYJE0sGehlpdNalSa93raWNrndSfNSOaBY5zc8mr-aktOIzYDGOE-YtHqEtsrXoTsmTt3X6FL8SMuHJexiojLS7huO79vKC9__MW4nB4Bm5QK3w6nXpmlPwMbe-01qD_Xrg4TuK5FB-gs9K5JtMSaApvHAAe7g=w691-h921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 r="-5" b="16582"/>
          <a:stretch/>
        </p:blipFill>
        <p:spPr bwMode="auto">
          <a:xfrm>
            <a:off x="5995482" y="34617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tanding on a green field&#10;&#10;Description automatically generated">
            <a:extLst>
              <a:ext uri="{FF2B5EF4-FFF2-40B4-BE49-F238E27FC236}">
                <a16:creationId xmlns:a16="http://schemas.microsoft.com/office/drawing/2014/main" id="{591B8B6B-CCF5-D8AA-7ADA-4E7E5601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r="3" b="3"/>
          <a:stretch/>
        </p:blipFill>
        <p:spPr>
          <a:xfrm>
            <a:off x="9183732" y="365124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2069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en-US" sz="2200" dirty="0"/>
              <a:t>Attend weekly trainings Wednesdays </a:t>
            </a:r>
          </a:p>
          <a:p>
            <a:r>
              <a:rPr lang="en-US" sz="2200" dirty="0"/>
              <a:t>Will have additional training based around your schedule</a:t>
            </a:r>
          </a:p>
          <a:p>
            <a:pPr lvl="1"/>
            <a:r>
              <a:rPr lang="en-US" sz="2200" dirty="0"/>
              <a:t>1.5-3 hour commitment per week in spring 2024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7" name="Picture 6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FBA7C37A-3954-0B0E-27D6-EA0C803A4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836"/>
          <a:stretch/>
        </p:blipFill>
        <p:spPr>
          <a:xfrm>
            <a:off x="6848272" y="3317132"/>
            <a:ext cx="3998068" cy="2966936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985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Attend team building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200" dirty="0"/>
              <a:t>February 7, 2024*</a:t>
            </a:r>
          </a:p>
          <a:p>
            <a:r>
              <a:rPr lang="en-US" sz="3600" dirty="0"/>
              <a:t>Attend SOA Retreat</a:t>
            </a:r>
          </a:p>
          <a:p>
            <a:pPr marL="457200" lvl="1" indent="0">
              <a:buNone/>
            </a:pPr>
            <a:r>
              <a:rPr lang="en-US" sz="3200" dirty="0"/>
              <a:t>	March 21 &amp; 22, 2024*</a:t>
            </a:r>
          </a:p>
          <a:p>
            <a:r>
              <a:rPr lang="en-US" sz="3600" dirty="0"/>
              <a:t>Attend All-Day Training</a:t>
            </a:r>
          </a:p>
          <a:p>
            <a:pPr marL="457200" lvl="1" indent="0">
              <a:buNone/>
            </a:pPr>
            <a:r>
              <a:rPr lang="en-US" sz="3200" dirty="0"/>
              <a:t>	May 12,2024*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Student Orientation Assistant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615930"/>
            <a:ext cx="627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 Dates subject to change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0CE1C1B-319D-5BD5-7B66-50705963D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63" y="2188723"/>
            <a:ext cx="4766552" cy="38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9699" b="4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5" name="Picture 4" descr="A person and person holding up signs&#10;&#10;Description automatically generated">
            <a:extLst>
              <a:ext uri="{FF2B5EF4-FFF2-40B4-BE49-F238E27FC236}">
                <a16:creationId xmlns:a16="http://schemas.microsoft.com/office/drawing/2014/main" id="{E751A7EE-DBE4-ECE1-E78D-A46D86941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26" y="3638147"/>
            <a:ext cx="2714017" cy="3048000"/>
          </a:xfrm>
          <a:prstGeom prst="rect">
            <a:avLst/>
          </a:prstGeom>
        </p:spPr>
      </p:pic>
      <p:pic>
        <p:nvPicPr>
          <p:cNvPr id="9" name="Picture 8" descr="A group of people in pink shirts&#10;&#10;Description automatically generated">
            <a:extLst>
              <a:ext uri="{FF2B5EF4-FFF2-40B4-BE49-F238E27FC236}">
                <a16:creationId xmlns:a16="http://schemas.microsoft.com/office/drawing/2014/main" id="{FA0AE26D-E10E-8278-6CC9-1A0BA70FA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022" y="87549"/>
            <a:ext cx="3012279" cy="3463048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79203CC-3D03-708C-2130-FD5378AD4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1" y="344364"/>
            <a:ext cx="3483792" cy="2612844"/>
          </a:xfrm>
          <a:prstGeom prst="rect">
            <a:avLst/>
          </a:prstGeom>
        </p:spPr>
      </p:pic>
      <p:pic>
        <p:nvPicPr>
          <p:cNvPr id="15" name="Picture 14" descr="A group of people wearing matching outfits&#10;&#10;Description automatically generated">
            <a:extLst>
              <a:ext uri="{FF2B5EF4-FFF2-40B4-BE49-F238E27FC236}">
                <a16:creationId xmlns:a16="http://schemas.microsoft.com/office/drawing/2014/main" id="{D8B1833B-397E-B278-9CDD-E01A3F493E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" y="3383280"/>
            <a:ext cx="2504468" cy="3215317"/>
          </a:xfrm>
          <a:prstGeom prst="rect">
            <a:avLst/>
          </a:prstGeom>
        </p:spPr>
      </p:pic>
      <p:pic>
        <p:nvPicPr>
          <p:cNvPr id="17" name="Picture 16" descr="Two women taking a selfie&#10;&#10;Description automatically generated">
            <a:extLst>
              <a:ext uri="{FF2B5EF4-FFF2-40B4-BE49-F238E27FC236}">
                <a16:creationId xmlns:a16="http://schemas.microsoft.com/office/drawing/2014/main" id="{62989D3D-6B75-84EC-2273-582E5D063A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89" y="3495563"/>
            <a:ext cx="1776413" cy="3158068"/>
          </a:xfrm>
          <a:prstGeom prst="rect">
            <a:avLst/>
          </a:prstGeom>
        </p:spPr>
      </p:pic>
      <p:pic>
        <p:nvPicPr>
          <p:cNvPr id="19" name="Picture 18" descr="A group of people in a room&#10;&#10;Description automatically generated">
            <a:extLst>
              <a:ext uri="{FF2B5EF4-FFF2-40B4-BE49-F238E27FC236}">
                <a16:creationId xmlns:a16="http://schemas.microsoft.com/office/drawing/2014/main" id="{DA25F6B0-D1CD-9199-415C-42CDC59F6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71" y="3495563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0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5400"/>
              <a:t>Freshmen Sessions (Mandatory)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Freshmen sessions are ONE FULL DAY starting in mid- May through July</a:t>
            </a:r>
          </a:p>
          <a:p>
            <a:r>
              <a:rPr lang="en-US" sz="2200"/>
              <a:t>Dates are being determined at this time and will released soon</a:t>
            </a:r>
          </a:p>
          <a:p>
            <a:r>
              <a:rPr lang="en-US" sz="2200"/>
              <a:t>Will likely be around 15 total dates</a:t>
            </a:r>
          </a:p>
        </p:txBody>
      </p:sp>
      <p:pic>
        <p:nvPicPr>
          <p:cNvPr id="5" name="Picture 4" descr="A group of people under a tent&#10;&#10;Description automatically generated with low confidence">
            <a:extLst>
              <a:ext uri="{FF2B5EF4-FFF2-40B4-BE49-F238E27FC236}">
                <a16:creationId xmlns:a16="http://schemas.microsoft.com/office/drawing/2014/main" id="{054F755B-83AD-38A8-800A-6D784220C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22" y="164592"/>
            <a:ext cx="2283073" cy="3429969"/>
          </a:xfrm>
          <a:prstGeom prst="rect">
            <a:avLst/>
          </a:prstGeom>
        </p:spPr>
      </p:pic>
      <p:pic>
        <p:nvPicPr>
          <p:cNvPr id="7" name="Picture 6" descr="A group of people in blue shirts&#10;&#10;Description automatically generated">
            <a:extLst>
              <a:ext uri="{FF2B5EF4-FFF2-40B4-BE49-F238E27FC236}">
                <a16:creationId xmlns:a16="http://schemas.microsoft.com/office/drawing/2014/main" id="{D8B5AB15-F553-56DC-486B-454B06CB8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361" y="3645408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1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/>
              <a:t>Transfer Sessions</a:t>
            </a:r>
            <a:endParaRPr lang="en-US" sz="5400"/>
          </a:p>
        </p:txBody>
      </p:sp>
      <p:pic>
        <p:nvPicPr>
          <p:cNvPr id="8" name="Picture 7" descr="A group of people taking a selfie&#10;&#10;Description automatically generated">
            <a:extLst>
              <a:ext uri="{FF2B5EF4-FFF2-40B4-BE49-F238E27FC236}">
                <a16:creationId xmlns:a16="http://schemas.microsoft.com/office/drawing/2014/main" id="{B9B65C04-92BA-5266-DE10-A9C324F25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r="859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Transfer sessions will be offered in person and virtually this summer.</a:t>
            </a:r>
          </a:p>
          <a:p>
            <a:r>
              <a:rPr lang="en-US" sz="2200"/>
              <a:t>SOAs will work the on campus in person sessions.  </a:t>
            </a:r>
          </a:p>
          <a:p>
            <a:r>
              <a:rPr lang="en-US" sz="2200"/>
              <a:t>Dates are still being approved at this time.  There will likely be 3 sessions on campus</a:t>
            </a:r>
          </a:p>
        </p:txBody>
      </p:sp>
    </p:spTree>
    <p:extLst>
      <p:ext uri="{BB962C8B-B14F-4D97-AF65-F5344CB8AC3E}">
        <p14:creationId xmlns:p14="http://schemas.microsoft.com/office/powerpoint/2010/main" val="104768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/>
              <a:t>Apply Today!</a:t>
            </a:r>
            <a:br>
              <a:rPr lang="en-US" sz="3000" b="1"/>
            </a:br>
            <a:br>
              <a:rPr lang="en-US" sz="3000" b="1"/>
            </a:br>
            <a:r>
              <a:rPr lang="en-US" sz="3000" b="1"/>
              <a:t>mtsu.edu/customs</a:t>
            </a:r>
            <a:br>
              <a:rPr lang="en-US" sz="3000" b="1"/>
            </a:br>
            <a:r>
              <a:rPr lang="en-US" sz="3000" b="1"/>
              <a:t>For more details</a:t>
            </a:r>
            <a:br>
              <a:rPr lang="en-US" sz="3000" b="1"/>
            </a:br>
            <a:br>
              <a:rPr lang="en-US" sz="3000" b="1"/>
            </a:br>
            <a:r>
              <a:rPr lang="en-US" sz="3000" b="1"/>
              <a:t>Due: November 25, 2025</a:t>
            </a:r>
            <a:br>
              <a:rPr lang="en-US" sz="3000"/>
            </a:br>
            <a:endParaRPr lang="en-US" sz="300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9B82EC3-77AE-283B-7007-7F8686E1B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797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208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Be an MT Influencer…   Apply to be an SOA</vt:lpstr>
      <vt:lpstr>Student Orientation Assistant</vt:lpstr>
      <vt:lpstr>PowerPoint Presentation</vt:lpstr>
      <vt:lpstr>Student Orientation Assistant</vt:lpstr>
      <vt:lpstr>Student Orientation Assistant</vt:lpstr>
      <vt:lpstr>PowerPoint Presentation</vt:lpstr>
      <vt:lpstr>Freshmen Sessions (Mandatory)</vt:lpstr>
      <vt:lpstr>Transfer Sessions</vt:lpstr>
      <vt:lpstr>Apply Today!  mtsu.edu/customs For more details  Due: November 25, 2025 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PART OF</dc:title>
  <dc:creator>CUSTOMS</dc:creator>
  <cp:lastModifiedBy>Gina Poff</cp:lastModifiedBy>
  <cp:revision>61</cp:revision>
  <cp:lastPrinted>2019-09-24T13:27:27Z</cp:lastPrinted>
  <dcterms:created xsi:type="dcterms:W3CDTF">2018-09-24T15:17:59Z</dcterms:created>
  <dcterms:modified xsi:type="dcterms:W3CDTF">2024-09-12T16:05:59Z</dcterms:modified>
</cp:coreProperties>
</file>