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4" r:id="rId4"/>
    <p:sldId id="258" r:id="rId5"/>
    <p:sldId id="259" r:id="rId6"/>
    <p:sldId id="260" r:id="rId7"/>
    <p:sldId id="261"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0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E47188-E792-4982-940E-A964B246D3B6}"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47366E08-891D-4772-AB59-3750B3B4A1F6}">
      <dgm:prSet/>
      <dgm:spPr/>
      <dgm:t>
        <a:bodyPr/>
        <a:lstStyle/>
        <a:p>
          <a:pPr rtl="0"/>
          <a:r>
            <a:rPr lang="en-US" dirty="0" smtClean="0"/>
            <a:t>This  is the last section of a set of slides designed to give new students an overview of what to expect during the first semester.</a:t>
          </a:r>
          <a:endParaRPr lang="en-US" dirty="0"/>
        </a:p>
      </dgm:t>
    </dgm:pt>
    <dgm:pt modelId="{1B4B47EC-41F8-4743-92B6-CF4C04F94AE8}" type="parTrans" cxnId="{178217EB-A719-4D6D-97B7-3CAC95A642DD}">
      <dgm:prSet/>
      <dgm:spPr/>
      <dgm:t>
        <a:bodyPr/>
        <a:lstStyle/>
        <a:p>
          <a:endParaRPr lang="en-US"/>
        </a:p>
      </dgm:t>
    </dgm:pt>
    <dgm:pt modelId="{5124803C-50DF-429E-BFF2-00A59DC7848D}" type="sibTrans" cxnId="{178217EB-A719-4D6D-97B7-3CAC95A642DD}">
      <dgm:prSet/>
      <dgm:spPr/>
      <dgm:t>
        <a:bodyPr/>
        <a:lstStyle/>
        <a:p>
          <a:endParaRPr lang="en-US"/>
        </a:p>
      </dgm:t>
    </dgm:pt>
    <dgm:pt modelId="{B0D9E155-EDAF-4E1E-A460-E77B5781009E}">
      <dgm:prSet/>
      <dgm:spPr/>
      <dgm:t>
        <a:bodyPr/>
        <a:lstStyle/>
        <a:p>
          <a:pPr rtl="0"/>
          <a:r>
            <a:rPr lang="en-US" dirty="0" smtClean="0"/>
            <a:t>In addition to the appendix, the other sections are</a:t>
          </a:r>
          <a:endParaRPr lang="en-US" dirty="0"/>
        </a:p>
      </dgm:t>
    </dgm:pt>
    <dgm:pt modelId="{A6A5ADCB-75B0-400A-B035-39BC61DBC666}" type="parTrans" cxnId="{CFA53576-3742-4951-B5A0-2A7305BD3D7E}">
      <dgm:prSet/>
      <dgm:spPr/>
      <dgm:t>
        <a:bodyPr/>
        <a:lstStyle/>
        <a:p>
          <a:endParaRPr lang="en-US"/>
        </a:p>
      </dgm:t>
    </dgm:pt>
    <dgm:pt modelId="{8B4232A4-02FF-4A90-B738-C8EDA06EB0EC}" type="sibTrans" cxnId="{CFA53576-3742-4951-B5A0-2A7305BD3D7E}">
      <dgm:prSet/>
      <dgm:spPr/>
      <dgm:t>
        <a:bodyPr/>
        <a:lstStyle/>
        <a:p>
          <a:endParaRPr lang="en-US"/>
        </a:p>
      </dgm:t>
    </dgm:pt>
    <dgm:pt modelId="{DF9A10EC-0BD3-4E49-BF9F-101E057C6C1C}">
      <dgm:prSet/>
      <dgm:spPr/>
      <dgm:t>
        <a:bodyPr/>
        <a:lstStyle/>
        <a:p>
          <a:pPr rtl="0"/>
          <a:r>
            <a:rPr lang="en-US" dirty="0" smtClean="0"/>
            <a:t> Introduction</a:t>
          </a:r>
          <a:endParaRPr lang="en-US" dirty="0"/>
        </a:p>
      </dgm:t>
    </dgm:pt>
    <dgm:pt modelId="{9661267A-6A08-4995-849A-8B0CA0AF95DE}" type="parTrans" cxnId="{B7A5A8F8-BD9F-4C18-8875-D9886705E8F3}">
      <dgm:prSet/>
      <dgm:spPr/>
      <dgm:t>
        <a:bodyPr/>
        <a:lstStyle/>
        <a:p>
          <a:endParaRPr lang="en-US"/>
        </a:p>
      </dgm:t>
    </dgm:pt>
    <dgm:pt modelId="{8F65A715-B414-4B5F-903E-18859A9A21D2}" type="sibTrans" cxnId="{B7A5A8F8-BD9F-4C18-8875-D9886705E8F3}">
      <dgm:prSet/>
      <dgm:spPr/>
      <dgm:t>
        <a:bodyPr/>
        <a:lstStyle/>
        <a:p>
          <a:endParaRPr lang="en-US"/>
        </a:p>
      </dgm:t>
    </dgm:pt>
    <dgm:pt modelId="{B0AD046B-35CC-45A1-860C-D15D9D8F9EC1}">
      <dgm:prSet/>
      <dgm:spPr/>
      <dgm:t>
        <a:bodyPr/>
        <a:lstStyle/>
        <a:p>
          <a:pPr rtl="0"/>
          <a:r>
            <a:rPr lang="en-US" dirty="0" smtClean="0"/>
            <a:t>The First Day of Class</a:t>
          </a:r>
          <a:endParaRPr lang="en-US" dirty="0"/>
        </a:p>
      </dgm:t>
    </dgm:pt>
    <dgm:pt modelId="{170AAB5D-452D-49A1-AD46-BB48671DE550}" type="parTrans" cxnId="{0F630514-0666-4545-A19E-57B68E075854}">
      <dgm:prSet/>
      <dgm:spPr/>
      <dgm:t>
        <a:bodyPr/>
        <a:lstStyle/>
        <a:p>
          <a:endParaRPr lang="en-US"/>
        </a:p>
      </dgm:t>
    </dgm:pt>
    <dgm:pt modelId="{537A0F51-5EC2-4371-B41F-3BB53F5AF0B9}" type="sibTrans" cxnId="{0F630514-0666-4545-A19E-57B68E075854}">
      <dgm:prSet/>
      <dgm:spPr/>
      <dgm:t>
        <a:bodyPr/>
        <a:lstStyle/>
        <a:p>
          <a:endParaRPr lang="en-US"/>
        </a:p>
      </dgm:t>
    </dgm:pt>
    <dgm:pt modelId="{4DDB16B9-7D1F-418B-943F-76BF367741FC}">
      <dgm:prSet/>
      <dgm:spPr/>
      <dgm:t>
        <a:bodyPr/>
        <a:lstStyle/>
        <a:p>
          <a:pPr rtl="0"/>
          <a:r>
            <a:rPr lang="en-US" dirty="0" smtClean="0"/>
            <a:t>The First Six Weeks</a:t>
          </a:r>
          <a:endParaRPr lang="en-US" dirty="0"/>
        </a:p>
      </dgm:t>
    </dgm:pt>
    <dgm:pt modelId="{BF77CA22-D913-4835-B42A-33AD241165F8}" type="parTrans" cxnId="{F4309B22-54A0-4B35-A0CF-7C1FC70A9B30}">
      <dgm:prSet/>
      <dgm:spPr/>
      <dgm:t>
        <a:bodyPr/>
        <a:lstStyle/>
        <a:p>
          <a:endParaRPr lang="en-US"/>
        </a:p>
      </dgm:t>
    </dgm:pt>
    <dgm:pt modelId="{DDED419F-C773-43EF-A7BB-AC851380B84E}" type="sibTrans" cxnId="{F4309B22-54A0-4B35-A0CF-7C1FC70A9B30}">
      <dgm:prSet/>
      <dgm:spPr/>
      <dgm:t>
        <a:bodyPr/>
        <a:lstStyle/>
        <a:p>
          <a:endParaRPr lang="en-US"/>
        </a:p>
      </dgm:t>
    </dgm:pt>
    <dgm:pt modelId="{38F4C5F2-9805-4B7A-861E-7EE4A4382149}">
      <dgm:prSet/>
      <dgm:spPr/>
      <dgm:t>
        <a:bodyPr/>
        <a:lstStyle/>
        <a:p>
          <a:pPr rtl="0"/>
          <a:r>
            <a:rPr lang="en-US" dirty="0" smtClean="0"/>
            <a:t> The Second Six Weeks</a:t>
          </a:r>
          <a:endParaRPr lang="en-US" dirty="0"/>
        </a:p>
      </dgm:t>
    </dgm:pt>
    <dgm:pt modelId="{C56CFEE0-B3CB-45B6-A169-4446FA3CE7B4}" type="parTrans" cxnId="{9E6EBCC6-617D-4008-B0EF-BE61EC794606}">
      <dgm:prSet/>
      <dgm:spPr/>
      <dgm:t>
        <a:bodyPr/>
        <a:lstStyle/>
        <a:p>
          <a:endParaRPr lang="en-US"/>
        </a:p>
      </dgm:t>
    </dgm:pt>
    <dgm:pt modelId="{A3D36DAF-CD49-49D7-B75A-41DADBEFE51C}" type="sibTrans" cxnId="{9E6EBCC6-617D-4008-B0EF-BE61EC794606}">
      <dgm:prSet/>
      <dgm:spPr/>
      <dgm:t>
        <a:bodyPr/>
        <a:lstStyle/>
        <a:p>
          <a:endParaRPr lang="en-US"/>
        </a:p>
      </dgm:t>
    </dgm:pt>
    <dgm:pt modelId="{FC677A39-9F01-44B7-85BD-A9332E5C8354}">
      <dgm:prSet/>
      <dgm:spPr/>
      <dgm:t>
        <a:bodyPr/>
        <a:lstStyle/>
        <a:p>
          <a:pPr rtl="0"/>
          <a:r>
            <a:rPr lang="en-US" dirty="0" smtClean="0"/>
            <a:t>  The whole set is posted as one presentation in the “For Students” section of the English Department under the title “Tips for New Students.”</a:t>
          </a:r>
          <a:endParaRPr lang="en-US" dirty="0"/>
        </a:p>
      </dgm:t>
    </dgm:pt>
    <dgm:pt modelId="{67F79E57-CBB7-456A-8C22-ADBBCE2E85F7}" type="parTrans" cxnId="{FFA58E48-1CEB-4983-B561-0F6AD0189507}">
      <dgm:prSet/>
      <dgm:spPr/>
      <dgm:t>
        <a:bodyPr/>
        <a:lstStyle/>
        <a:p>
          <a:endParaRPr lang="en-US"/>
        </a:p>
      </dgm:t>
    </dgm:pt>
    <dgm:pt modelId="{9E03C941-8244-4566-AAFA-2C634181B2A5}" type="sibTrans" cxnId="{FFA58E48-1CEB-4983-B561-0F6AD0189507}">
      <dgm:prSet/>
      <dgm:spPr/>
      <dgm:t>
        <a:bodyPr/>
        <a:lstStyle/>
        <a:p>
          <a:endParaRPr lang="en-US"/>
        </a:p>
      </dgm:t>
    </dgm:pt>
    <dgm:pt modelId="{0AE24498-229F-41DC-AE94-D5EDBCDF0C2C}" type="pres">
      <dgm:prSet presAssocID="{25E47188-E792-4982-940E-A964B246D3B6}" presName="Name0" presStyleCnt="0">
        <dgm:presLayoutVars>
          <dgm:dir/>
          <dgm:animLvl val="lvl"/>
          <dgm:resizeHandles val="exact"/>
        </dgm:presLayoutVars>
      </dgm:prSet>
      <dgm:spPr/>
      <dgm:t>
        <a:bodyPr/>
        <a:lstStyle/>
        <a:p>
          <a:endParaRPr lang="en-US"/>
        </a:p>
      </dgm:t>
    </dgm:pt>
    <dgm:pt modelId="{6D6B2B0A-0271-4D99-AEDA-1733FA9DD17A}" type="pres">
      <dgm:prSet presAssocID="{FC677A39-9F01-44B7-85BD-A9332E5C8354}" presName="boxAndChildren" presStyleCnt="0"/>
      <dgm:spPr/>
    </dgm:pt>
    <dgm:pt modelId="{E657A6C5-170F-4B63-8FE6-AFD8FBCD9697}" type="pres">
      <dgm:prSet presAssocID="{FC677A39-9F01-44B7-85BD-A9332E5C8354}" presName="parentTextBox" presStyleLbl="node1" presStyleIdx="0" presStyleCnt="3"/>
      <dgm:spPr/>
      <dgm:t>
        <a:bodyPr/>
        <a:lstStyle/>
        <a:p>
          <a:endParaRPr lang="en-US"/>
        </a:p>
      </dgm:t>
    </dgm:pt>
    <dgm:pt modelId="{11E02309-9CFC-4747-86F4-4B10D372C102}" type="pres">
      <dgm:prSet presAssocID="{8B4232A4-02FF-4A90-B738-C8EDA06EB0EC}" presName="sp" presStyleCnt="0"/>
      <dgm:spPr/>
    </dgm:pt>
    <dgm:pt modelId="{CE7A6D8C-6A1B-4E55-BF34-502910F69804}" type="pres">
      <dgm:prSet presAssocID="{B0D9E155-EDAF-4E1E-A460-E77B5781009E}" presName="arrowAndChildren" presStyleCnt="0"/>
      <dgm:spPr/>
    </dgm:pt>
    <dgm:pt modelId="{BE7BC9BC-216B-480E-8AF5-9E251C4F2754}" type="pres">
      <dgm:prSet presAssocID="{B0D9E155-EDAF-4E1E-A460-E77B5781009E}" presName="parentTextArrow" presStyleLbl="node1" presStyleIdx="0" presStyleCnt="3"/>
      <dgm:spPr/>
      <dgm:t>
        <a:bodyPr/>
        <a:lstStyle/>
        <a:p>
          <a:endParaRPr lang="en-US"/>
        </a:p>
      </dgm:t>
    </dgm:pt>
    <dgm:pt modelId="{C05C9A37-5400-45B3-8AE1-49721CF5097A}" type="pres">
      <dgm:prSet presAssocID="{B0D9E155-EDAF-4E1E-A460-E77B5781009E}" presName="arrow" presStyleLbl="node1" presStyleIdx="1" presStyleCnt="3"/>
      <dgm:spPr/>
      <dgm:t>
        <a:bodyPr/>
        <a:lstStyle/>
        <a:p>
          <a:endParaRPr lang="en-US"/>
        </a:p>
      </dgm:t>
    </dgm:pt>
    <dgm:pt modelId="{7C28949D-5D0B-4484-8C77-EF8F92C0643B}" type="pres">
      <dgm:prSet presAssocID="{B0D9E155-EDAF-4E1E-A460-E77B5781009E}" presName="descendantArrow" presStyleCnt="0"/>
      <dgm:spPr/>
    </dgm:pt>
    <dgm:pt modelId="{F7922A8B-3386-4176-BC05-8F2083144282}" type="pres">
      <dgm:prSet presAssocID="{DF9A10EC-0BD3-4E49-BF9F-101E057C6C1C}" presName="childTextArrow" presStyleLbl="fgAccFollowNode1" presStyleIdx="0" presStyleCnt="4">
        <dgm:presLayoutVars>
          <dgm:bulletEnabled val="1"/>
        </dgm:presLayoutVars>
      </dgm:prSet>
      <dgm:spPr/>
      <dgm:t>
        <a:bodyPr/>
        <a:lstStyle/>
        <a:p>
          <a:endParaRPr lang="en-US"/>
        </a:p>
      </dgm:t>
    </dgm:pt>
    <dgm:pt modelId="{1BC49503-C167-4A4C-8EFC-0C2E238CCFF7}" type="pres">
      <dgm:prSet presAssocID="{B0AD046B-35CC-45A1-860C-D15D9D8F9EC1}" presName="childTextArrow" presStyleLbl="fgAccFollowNode1" presStyleIdx="1" presStyleCnt="4">
        <dgm:presLayoutVars>
          <dgm:bulletEnabled val="1"/>
        </dgm:presLayoutVars>
      </dgm:prSet>
      <dgm:spPr/>
      <dgm:t>
        <a:bodyPr/>
        <a:lstStyle/>
        <a:p>
          <a:endParaRPr lang="en-US"/>
        </a:p>
      </dgm:t>
    </dgm:pt>
    <dgm:pt modelId="{695BA6E8-22D6-49BC-AF3F-41A1F5FC44EE}" type="pres">
      <dgm:prSet presAssocID="{4DDB16B9-7D1F-418B-943F-76BF367741FC}" presName="childTextArrow" presStyleLbl="fgAccFollowNode1" presStyleIdx="2" presStyleCnt="4">
        <dgm:presLayoutVars>
          <dgm:bulletEnabled val="1"/>
        </dgm:presLayoutVars>
      </dgm:prSet>
      <dgm:spPr/>
      <dgm:t>
        <a:bodyPr/>
        <a:lstStyle/>
        <a:p>
          <a:endParaRPr lang="en-US"/>
        </a:p>
      </dgm:t>
    </dgm:pt>
    <dgm:pt modelId="{20DB7178-C6C3-4FD4-B132-E7748127534D}" type="pres">
      <dgm:prSet presAssocID="{38F4C5F2-9805-4B7A-861E-7EE4A4382149}" presName="childTextArrow" presStyleLbl="fgAccFollowNode1" presStyleIdx="3" presStyleCnt="4">
        <dgm:presLayoutVars>
          <dgm:bulletEnabled val="1"/>
        </dgm:presLayoutVars>
      </dgm:prSet>
      <dgm:spPr/>
      <dgm:t>
        <a:bodyPr/>
        <a:lstStyle/>
        <a:p>
          <a:endParaRPr lang="en-US"/>
        </a:p>
      </dgm:t>
    </dgm:pt>
    <dgm:pt modelId="{5916D05C-21A1-4113-BCAE-F80B8005DF19}" type="pres">
      <dgm:prSet presAssocID="{5124803C-50DF-429E-BFF2-00A59DC7848D}" presName="sp" presStyleCnt="0"/>
      <dgm:spPr/>
    </dgm:pt>
    <dgm:pt modelId="{BFB21298-D68D-4B33-B750-58354F95CC5D}" type="pres">
      <dgm:prSet presAssocID="{47366E08-891D-4772-AB59-3750B3B4A1F6}" presName="arrowAndChildren" presStyleCnt="0"/>
      <dgm:spPr/>
    </dgm:pt>
    <dgm:pt modelId="{0378703C-A9DA-4770-9B39-0FB84A92DAE0}" type="pres">
      <dgm:prSet presAssocID="{47366E08-891D-4772-AB59-3750B3B4A1F6}" presName="parentTextArrow" presStyleLbl="node1" presStyleIdx="2" presStyleCnt="3"/>
      <dgm:spPr/>
      <dgm:t>
        <a:bodyPr/>
        <a:lstStyle/>
        <a:p>
          <a:endParaRPr lang="en-US"/>
        </a:p>
      </dgm:t>
    </dgm:pt>
  </dgm:ptLst>
  <dgm:cxnLst>
    <dgm:cxn modelId="{B3528C8C-632F-4FE0-A10F-36071B5E3206}" type="presOf" srcId="{B0D9E155-EDAF-4E1E-A460-E77B5781009E}" destId="{BE7BC9BC-216B-480E-8AF5-9E251C4F2754}" srcOrd="0" destOrd="0" presId="urn:microsoft.com/office/officeart/2005/8/layout/process4"/>
    <dgm:cxn modelId="{42C90EA5-75A9-4F0C-BD0E-8CEC2F4C67B3}" type="presOf" srcId="{B0AD046B-35CC-45A1-860C-D15D9D8F9EC1}" destId="{1BC49503-C167-4A4C-8EFC-0C2E238CCFF7}" srcOrd="0" destOrd="0" presId="urn:microsoft.com/office/officeart/2005/8/layout/process4"/>
    <dgm:cxn modelId="{E740D4F8-66BF-42F7-99A2-599CA0881E1A}" type="presOf" srcId="{DF9A10EC-0BD3-4E49-BF9F-101E057C6C1C}" destId="{F7922A8B-3386-4176-BC05-8F2083144282}" srcOrd="0" destOrd="0" presId="urn:microsoft.com/office/officeart/2005/8/layout/process4"/>
    <dgm:cxn modelId="{CFA53576-3742-4951-B5A0-2A7305BD3D7E}" srcId="{25E47188-E792-4982-940E-A964B246D3B6}" destId="{B0D9E155-EDAF-4E1E-A460-E77B5781009E}" srcOrd="1" destOrd="0" parTransId="{A6A5ADCB-75B0-400A-B035-39BC61DBC666}" sibTransId="{8B4232A4-02FF-4A90-B738-C8EDA06EB0EC}"/>
    <dgm:cxn modelId="{B7A5A8F8-BD9F-4C18-8875-D9886705E8F3}" srcId="{B0D9E155-EDAF-4E1E-A460-E77B5781009E}" destId="{DF9A10EC-0BD3-4E49-BF9F-101E057C6C1C}" srcOrd="0" destOrd="0" parTransId="{9661267A-6A08-4995-849A-8B0CA0AF95DE}" sibTransId="{8F65A715-B414-4B5F-903E-18859A9A21D2}"/>
    <dgm:cxn modelId="{74C4CE48-38F5-4408-862F-2D2E37F093D1}" type="presOf" srcId="{47366E08-891D-4772-AB59-3750B3B4A1F6}" destId="{0378703C-A9DA-4770-9B39-0FB84A92DAE0}" srcOrd="0" destOrd="0" presId="urn:microsoft.com/office/officeart/2005/8/layout/process4"/>
    <dgm:cxn modelId="{0F630514-0666-4545-A19E-57B68E075854}" srcId="{B0D9E155-EDAF-4E1E-A460-E77B5781009E}" destId="{B0AD046B-35CC-45A1-860C-D15D9D8F9EC1}" srcOrd="1" destOrd="0" parTransId="{170AAB5D-452D-49A1-AD46-BB48671DE550}" sibTransId="{537A0F51-5EC2-4371-B41F-3BB53F5AF0B9}"/>
    <dgm:cxn modelId="{F4309B22-54A0-4B35-A0CF-7C1FC70A9B30}" srcId="{B0D9E155-EDAF-4E1E-A460-E77B5781009E}" destId="{4DDB16B9-7D1F-418B-943F-76BF367741FC}" srcOrd="2" destOrd="0" parTransId="{BF77CA22-D913-4835-B42A-33AD241165F8}" sibTransId="{DDED419F-C773-43EF-A7BB-AC851380B84E}"/>
    <dgm:cxn modelId="{5AC6D8BF-0965-44B6-A9A9-6EEC688F5AF7}" type="presOf" srcId="{B0D9E155-EDAF-4E1E-A460-E77B5781009E}" destId="{C05C9A37-5400-45B3-8AE1-49721CF5097A}" srcOrd="1" destOrd="0" presId="urn:microsoft.com/office/officeart/2005/8/layout/process4"/>
    <dgm:cxn modelId="{2F6E7F86-29B4-4B1D-B794-872B15284511}" type="presOf" srcId="{FC677A39-9F01-44B7-85BD-A9332E5C8354}" destId="{E657A6C5-170F-4B63-8FE6-AFD8FBCD9697}" srcOrd="0" destOrd="0" presId="urn:microsoft.com/office/officeart/2005/8/layout/process4"/>
    <dgm:cxn modelId="{9E6EBCC6-617D-4008-B0EF-BE61EC794606}" srcId="{B0D9E155-EDAF-4E1E-A460-E77B5781009E}" destId="{38F4C5F2-9805-4B7A-861E-7EE4A4382149}" srcOrd="3" destOrd="0" parTransId="{C56CFEE0-B3CB-45B6-A169-4446FA3CE7B4}" sibTransId="{A3D36DAF-CD49-49D7-B75A-41DADBEFE51C}"/>
    <dgm:cxn modelId="{63CCB5E8-8430-4C65-ABCA-801E9BA612AE}" type="presOf" srcId="{38F4C5F2-9805-4B7A-861E-7EE4A4382149}" destId="{20DB7178-C6C3-4FD4-B132-E7748127534D}" srcOrd="0" destOrd="0" presId="urn:microsoft.com/office/officeart/2005/8/layout/process4"/>
    <dgm:cxn modelId="{7EBA0CF4-32C5-4D53-83FA-9A3C581D8063}" type="presOf" srcId="{25E47188-E792-4982-940E-A964B246D3B6}" destId="{0AE24498-229F-41DC-AE94-D5EDBCDF0C2C}" srcOrd="0" destOrd="0" presId="urn:microsoft.com/office/officeart/2005/8/layout/process4"/>
    <dgm:cxn modelId="{6B0AACBA-929E-4048-B367-8D4331B03EE5}" type="presOf" srcId="{4DDB16B9-7D1F-418B-943F-76BF367741FC}" destId="{695BA6E8-22D6-49BC-AF3F-41A1F5FC44EE}" srcOrd="0" destOrd="0" presId="urn:microsoft.com/office/officeart/2005/8/layout/process4"/>
    <dgm:cxn modelId="{178217EB-A719-4D6D-97B7-3CAC95A642DD}" srcId="{25E47188-E792-4982-940E-A964B246D3B6}" destId="{47366E08-891D-4772-AB59-3750B3B4A1F6}" srcOrd="0" destOrd="0" parTransId="{1B4B47EC-41F8-4743-92B6-CF4C04F94AE8}" sibTransId="{5124803C-50DF-429E-BFF2-00A59DC7848D}"/>
    <dgm:cxn modelId="{FFA58E48-1CEB-4983-B561-0F6AD0189507}" srcId="{25E47188-E792-4982-940E-A964B246D3B6}" destId="{FC677A39-9F01-44B7-85BD-A9332E5C8354}" srcOrd="2" destOrd="0" parTransId="{67F79E57-CBB7-456A-8C22-ADBBCE2E85F7}" sibTransId="{9E03C941-8244-4566-AAFA-2C634181B2A5}"/>
    <dgm:cxn modelId="{393C40EB-8DC1-480B-B2D6-83835B8AC58C}" type="presParOf" srcId="{0AE24498-229F-41DC-AE94-D5EDBCDF0C2C}" destId="{6D6B2B0A-0271-4D99-AEDA-1733FA9DD17A}" srcOrd="0" destOrd="0" presId="urn:microsoft.com/office/officeart/2005/8/layout/process4"/>
    <dgm:cxn modelId="{2BC5B607-EC26-4CD4-8EF0-771EB702B45B}" type="presParOf" srcId="{6D6B2B0A-0271-4D99-AEDA-1733FA9DD17A}" destId="{E657A6C5-170F-4B63-8FE6-AFD8FBCD9697}" srcOrd="0" destOrd="0" presId="urn:microsoft.com/office/officeart/2005/8/layout/process4"/>
    <dgm:cxn modelId="{2874D604-8FAB-43C6-8DD2-A7893C054257}" type="presParOf" srcId="{0AE24498-229F-41DC-AE94-D5EDBCDF0C2C}" destId="{11E02309-9CFC-4747-86F4-4B10D372C102}" srcOrd="1" destOrd="0" presId="urn:microsoft.com/office/officeart/2005/8/layout/process4"/>
    <dgm:cxn modelId="{3D77092B-EC3E-405D-98AA-428F766F8218}" type="presParOf" srcId="{0AE24498-229F-41DC-AE94-D5EDBCDF0C2C}" destId="{CE7A6D8C-6A1B-4E55-BF34-502910F69804}" srcOrd="2" destOrd="0" presId="urn:microsoft.com/office/officeart/2005/8/layout/process4"/>
    <dgm:cxn modelId="{935A4543-4BE0-4C10-A15D-748FD7CCFDBD}" type="presParOf" srcId="{CE7A6D8C-6A1B-4E55-BF34-502910F69804}" destId="{BE7BC9BC-216B-480E-8AF5-9E251C4F2754}" srcOrd="0" destOrd="0" presId="urn:microsoft.com/office/officeart/2005/8/layout/process4"/>
    <dgm:cxn modelId="{B0899FB7-8F4B-4E50-8DFA-230B7DAC8D42}" type="presParOf" srcId="{CE7A6D8C-6A1B-4E55-BF34-502910F69804}" destId="{C05C9A37-5400-45B3-8AE1-49721CF5097A}" srcOrd="1" destOrd="0" presId="urn:microsoft.com/office/officeart/2005/8/layout/process4"/>
    <dgm:cxn modelId="{D6603DC5-76A1-405C-8999-8A84BBABAD1E}" type="presParOf" srcId="{CE7A6D8C-6A1B-4E55-BF34-502910F69804}" destId="{7C28949D-5D0B-4484-8C77-EF8F92C0643B}" srcOrd="2" destOrd="0" presId="urn:microsoft.com/office/officeart/2005/8/layout/process4"/>
    <dgm:cxn modelId="{2C258946-4311-4001-9AAD-C71AEB4F079E}" type="presParOf" srcId="{7C28949D-5D0B-4484-8C77-EF8F92C0643B}" destId="{F7922A8B-3386-4176-BC05-8F2083144282}" srcOrd="0" destOrd="0" presId="urn:microsoft.com/office/officeart/2005/8/layout/process4"/>
    <dgm:cxn modelId="{D0D4C3F2-DDA9-4B3B-BF1D-AB2A93ED4FF2}" type="presParOf" srcId="{7C28949D-5D0B-4484-8C77-EF8F92C0643B}" destId="{1BC49503-C167-4A4C-8EFC-0C2E238CCFF7}" srcOrd="1" destOrd="0" presId="urn:microsoft.com/office/officeart/2005/8/layout/process4"/>
    <dgm:cxn modelId="{E40E863A-10C6-4A5C-9887-7D641D9C2F3B}" type="presParOf" srcId="{7C28949D-5D0B-4484-8C77-EF8F92C0643B}" destId="{695BA6E8-22D6-49BC-AF3F-41A1F5FC44EE}" srcOrd="2" destOrd="0" presId="urn:microsoft.com/office/officeart/2005/8/layout/process4"/>
    <dgm:cxn modelId="{A1364E89-0912-4239-A4B7-577909065931}" type="presParOf" srcId="{7C28949D-5D0B-4484-8C77-EF8F92C0643B}" destId="{20DB7178-C6C3-4FD4-B132-E7748127534D}" srcOrd="3" destOrd="0" presId="urn:microsoft.com/office/officeart/2005/8/layout/process4"/>
    <dgm:cxn modelId="{5F2CE4A3-9183-4164-91CF-2E036C94AF9B}" type="presParOf" srcId="{0AE24498-229F-41DC-AE94-D5EDBCDF0C2C}" destId="{5916D05C-21A1-4113-BCAE-F80B8005DF19}" srcOrd="3" destOrd="0" presId="urn:microsoft.com/office/officeart/2005/8/layout/process4"/>
    <dgm:cxn modelId="{A66C9C0D-F0C5-4645-9B94-F83A854E4F9F}" type="presParOf" srcId="{0AE24498-229F-41DC-AE94-D5EDBCDF0C2C}" destId="{BFB21298-D68D-4B33-B750-58354F95CC5D}" srcOrd="4" destOrd="0" presId="urn:microsoft.com/office/officeart/2005/8/layout/process4"/>
    <dgm:cxn modelId="{F551D127-C9D2-4EAC-B7B6-CDA20242134C}" type="presParOf" srcId="{BFB21298-D68D-4B33-B750-58354F95CC5D}" destId="{0378703C-A9DA-4770-9B39-0FB84A92DAE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E6F4E9-880E-4B4B-8E59-C6AF15EBF2B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5DB26D1-6136-4AA1-8F08-D45D21CBFEE2}">
      <dgm:prSet custT="1"/>
      <dgm:spPr/>
      <dgm:t>
        <a:bodyPr/>
        <a:lstStyle/>
        <a:p>
          <a:pPr rtl="0"/>
          <a:r>
            <a:rPr lang="en-US" sz="2400" b="1" dirty="0" smtClean="0"/>
            <a:t>IMPORTANT:  Most final assignments will be due around the same date.</a:t>
          </a:r>
          <a:endParaRPr lang="en-US" sz="2400" b="1" dirty="0"/>
        </a:p>
      </dgm:t>
    </dgm:pt>
    <dgm:pt modelId="{53B90FBC-1DED-4E0A-8890-4D6A577A4F4E}" type="parTrans" cxnId="{6458A476-96CF-4F98-8D59-6E117D1BF070}">
      <dgm:prSet/>
      <dgm:spPr/>
      <dgm:t>
        <a:bodyPr/>
        <a:lstStyle/>
        <a:p>
          <a:endParaRPr lang="en-US"/>
        </a:p>
      </dgm:t>
    </dgm:pt>
    <dgm:pt modelId="{B54C1688-59F7-4A5B-8924-66AEDE55F6FA}" type="sibTrans" cxnId="{6458A476-96CF-4F98-8D59-6E117D1BF070}">
      <dgm:prSet/>
      <dgm:spPr/>
      <dgm:t>
        <a:bodyPr/>
        <a:lstStyle/>
        <a:p>
          <a:endParaRPr lang="en-US"/>
        </a:p>
      </dgm:t>
    </dgm:pt>
    <dgm:pt modelId="{C5333BFF-61A0-4278-9EF6-E34720229D67}">
      <dgm:prSet/>
      <dgm:spPr/>
      <dgm:t>
        <a:bodyPr/>
        <a:lstStyle/>
        <a:p>
          <a:pPr rtl="0"/>
          <a:r>
            <a:rPr lang="en-US" b="1" smtClean="0"/>
            <a:t>Plan ahead </a:t>
          </a:r>
          <a:r>
            <a:rPr lang="en-US" smtClean="0"/>
            <a:t>so that if three or four things are due in the same week, you can do your best work for each of them.  Sometimes it helps to set deadlines for yourself, that are earlier than assignment deadlines.</a:t>
          </a:r>
          <a:endParaRPr lang="en-US"/>
        </a:p>
      </dgm:t>
    </dgm:pt>
    <dgm:pt modelId="{F2C0D1C9-D0CD-4F2F-BD05-9BDA63AD50F5}" type="parTrans" cxnId="{DF184AA1-6564-47B2-AB6B-86CFC5341FE6}">
      <dgm:prSet/>
      <dgm:spPr/>
      <dgm:t>
        <a:bodyPr/>
        <a:lstStyle/>
        <a:p>
          <a:endParaRPr lang="en-US"/>
        </a:p>
      </dgm:t>
    </dgm:pt>
    <dgm:pt modelId="{0655B420-0CB0-4D30-B614-239882853774}" type="sibTrans" cxnId="{DF184AA1-6564-47B2-AB6B-86CFC5341FE6}">
      <dgm:prSet/>
      <dgm:spPr/>
      <dgm:t>
        <a:bodyPr/>
        <a:lstStyle/>
        <a:p>
          <a:endParaRPr lang="en-US"/>
        </a:p>
      </dgm:t>
    </dgm:pt>
    <dgm:pt modelId="{0E402826-09C8-428C-A5BD-A82BDD5F302D}">
      <dgm:prSet/>
      <dgm:spPr/>
      <dgm:t>
        <a:bodyPr/>
        <a:lstStyle/>
        <a:p>
          <a:pPr rtl="0"/>
          <a:r>
            <a:rPr lang="en-US" dirty="0" smtClean="0"/>
            <a:t>Just because you did well in a subject before the midterm, </a:t>
          </a:r>
          <a:r>
            <a:rPr lang="en-US" b="1" dirty="0" smtClean="0"/>
            <a:t>don’t slack </a:t>
          </a:r>
          <a:r>
            <a:rPr lang="en-US" dirty="0" smtClean="0"/>
            <a:t>off on that subject to concentrate on others.</a:t>
          </a:r>
          <a:endParaRPr lang="en-US" dirty="0"/>
        </a:p>
      </dgm:t>
    </dgm:pt>
    <dgm:pt modelId="{6F083CBD-8D4B-4958-8ECB-53E95CA6A373}" type="parTrans" cxnId="{DF9DF09E-1275-4F82-B3BB-29294DB39234}">
      <dgm:prSet/>
      <dgm:spPr/>
      <dgm:t>
        <a:bodyPr/>
        <a:lstStyle/>
        <a:p>
          <a:endParaRPr lang="en-US"/>
        </a:p>
      </dgm:t>
    </dgm:pt>
    <dgm:pt modelId="{66EB2B10-BC7A-4BD7-BC6A-4A0020158CB9}" type="sibTrans" cxnId="{DF9DF09E-1275-4F82-B3BB-29294DB39234}">
      <dgm:prSet/>
      <dgm:spPr/>
      <dgm:t>
        <a:bodyPr/>
        <a:lstStyle/>
        <a:p>
          <a:endParaRPr lang="en-US"/>
        </a:p>
      </dgm:t>
    </dgm:pt>
    <dgm:pt modelId="{CE6EDA02-969C-4BCA-A195-7BB92147DAA9}">
      <dgm:prSet/>
      <dgm:spPr/>
      <dgm:t>
        <a:bodyPr/>
        <a:lstStyle/>
        <a:p>
          <a:pPr rtl="0"/>
          <a:r>
            <a:rPr lang="en-US" smtClean="0"/>
            <a:t>Make sure you get enough sleep and that you eat adequately. You will do better work if your energy levels are at their peak.</a:t>
          </a:r>
          <a:endParaRPr lang="en-US"/>
        </a:p>
      </dgm:t>
    </dgm:pt>
    <dgm:pt modelId="{34918EC1-F17F-462D-9A5D-9793D77901E1}" type="parTrans" cxnId="{DA202559-A16B-451F-980E-8247D934E0B5}">
      <dgm:prSet/>
      <dgm:spPr/>
      <dgm:t>
        <a:bodyPr/>
        <a:lstStyle/>
        <a:p>
          <a:endParaRPr lang="en-US"/>
        </a:p>
      </dgm:t>
    </dgm:pt>
    <dgm:pt modelId="{2663D502-06C1-461A-9A02-926AAAEABCE5}" type="sibTrans" cxnId="{DA202559-A16B-451F-980E-8247D934E0B5}">
      <dgm:prSet/>
      <dgm:spPr/>
      <dgm:t>
        <a:bodyPr/>
        <a:lstStyle/>
        <a:p>
          <a:endParaRPr lang="en-US"/>
        </a:p>
      </dgm:t>
    </dgm:pt>
    <dgm:pt modelId="{B3C0584D-3924-4069-A815-B49AAC32EBDD}" type="pres">
      <dgm:prSet presAssocID="{EDE6F4E9-880E-4B4B-8E59-C6AF15EBF2B6}" presName="linear" presStyleCnt="0">
        <dgm:presLayoutVars>
          <dgm:animLvl val="lvl"/>
          <dgm:resizeHandles val="exact"/>
        </dgm:presLayoutVars>
      </dgm:prSet>
      <dgm:spPr/>
      <dgm:t>
        <a:bodyPr/>
        <a:lstStyle/>
        <a:p>
          <a:endParaRPr lang="en-US"/>
        </a:p>
      </dgm:t>
    </dgm:pt>
    <dgm:pt modelId="{D3BB94B1-0A5E-47D4-81EC-95814C32B92F}" type="pres">
      <dgm:prSet presAssocID="{C5DB26D1-6136-4AA1-8F08-D45D21CBFEE2}" presName="parentText" presStyleLbl="node1" presStyleIdx="0" presStyleCnt="4">
        <dgm:presLayoutVars>
          <dgm:chMax val="0"/>
          <dgm:bulletEnabled val="1"/>
        </dgm:presLayoutVars>
      </dgm:prSet>
      <dgm:spPr/>
      <dgm:t>
        <a:bodyPr/>
        <a:lstStyle/>
        <a:p>
          <a:endParaRPr lang="en-US"/>
        </a:p>
      </dgm:t>
    </dgm:pt>
    <dgm:pt modelId="{14648CD9-93C6-4686-8E20-33A8A2588F94}" type="pres">
      <dgm:prSet presAssocID="{B54C1688-59F7-4A5B-8924-66AEDE55F6FA}" presName="spacer" presStyleCnt="0"/>
      <dgm:spPr/>
    </dgm:pt>
    <dgm:pt modelId="{46725B04-3F6F-4D4F-ABB8-298376829AC8}" type="pres">
      <dgm:prSet presAssocID="{C5333BFF-61A0-4278-9EF6-E34720229D67}" presName="parentText" presStyleLbl="node1" presStyleIdx="1" presStyleCnt="4">
        <dgm:presLayoutVars>
          <dgm:chMax val="0"/>
          <dgm:bulletEnabled val="1"/>
        </dgm:presLayoutVars>
      </dgm:prSet>
      <dgm:spPr/>
      <dgm:t>
        <a:bodyPr/>
        <a:lstStyle/>
        <a:p>
          <a:endParaRPr lang="en-US"/>
        </a:p>
      </dgm:t>
    </dgm:pt>
    <dgm:pt modelId="{48AB517C-22F4-4FE6-9D4D-EA405D2B7082}" type="pres">
      <dgm:prSet presAssocID="{0655B420-0CB0-4D30-B614-239882853774}" presName="spacer" presStyleCnt="0"/>
      <dgm:spPr/>
    </dgm:pt>
    <dgm:pt modelId="{D18BC1C8-C813-4A4C-8EC5-FFDF666A4C50}" type="pres">
      <dgm:prSet presAssocID="{0E402826-09C8-428C-A5BD-A82BDD5F302D}" presName="parentText" presStyleLbl="node1" presStyleIdx="2" presStyleCnt="4">
        <dgm:presLayoutVars>
          <dgm:chMax val="0"/>
          <dgm:bulletEnabled val="1"/>
        </dgm:presLayoutVars>
      </dgm:prSet>
      <dgm:spPr/>
      <dgm:t>
        <a:bodyPr/>
        <a:lstStyle/>
        <a:p>
          <a:endParaRPr lang="en-US"/>
        </a:p>
      </dgm:t>
    </dgm:pt>
    <dgm:pt modelId="{DA7AF0F4-CE58-4175-A816-4A8B9DF63EC0}" type="pres">
      <dgm:prSet presAssocID="{66EB2B10-BC7A-4BD7-BC6A-4A0020158CB9}" presName="spacer" presStyleCnt="0"/>
      <dgm:spPr/>
    </dgm:pt>
    <dgm:pt modelId="{714B756B-38F7-4A86-BA0F-34A025DCB74A}" type="pres">
      <dgm:prSet presAssocID="{CE6EDA02-969C-4BCA-A195-7BB92147DAA9}" presName="parentText" presStyleLbl="node1" presStyleIdx="3" presStyleCnt="4">
        <dgm:presLayoutVars>
          <dgm:chMax val="0"/>
          <dgm:bulletEnabled val="1"/>
        </dgm:presLayoutVars>
      </dgm:prSet>
      <dgm:spPr/>
      <dgm:t>
        <a:bodyPr/>
        <a:lstStyle/>
        <a:p>
          <a:endParaRPr lang="en-US"/>
        </a:p>
      </dgm:t>
    </dgm:pt>
  </dgm:ptLst>
  <dgm:cxnLst>
    <dgm:cxn modelId="{64B8DAB0-E1F4-43EA-914E-C582F7296200}" type="presOf" srcId="{C5DB26D1-6136-4AA1-8F08-D45D21CBFEE2}" destId="{D3BB94B1-0A5E-47D4-81EC-95814C32B92F}" srcOrd="0" destOrd="0" presId="urn:microsoft.com/office/officeart/2005/8/layout/vList2"/>
    <dgm:cxn modelId="{DF9DF09E-1275-4F82-B3BB-29294DB39234}" srcId="{EDE6F4E9-880E-4B4B-8E59-C6AF15EBF2B6}" destId="{0E402826-09C8-428C-A5BD-A82BDD5F302D}" srcOrd="2" destOrd="0" parTransId="{6F083CBD-8D4B-4958-8ECB-53E95CA6A373}" sibTransId="{66EB2B10-BC7A-4BD7-BC6A-4A0020158CB9}"/>
    <dgm:cxn modelId="{5B90D17E-3469-453D-98C6-3F7D484E50BF}" type="presOf" srcId="{CE6EDA02-969C-4BCA-A195-7BB92147DAA9}" destId="{714B756B-38F7-4A86-BA0F-34A025DCB74A}" srcOrd="0" destOrd="0" presId="urn:microsoft.com/office/officeart/2005/8/layout/vList2"/>
    <dgm:cxn modelId="{DF184AA1-6564-47B2-AB6B-86CFC5341FE6}" srcId="{EDE6F4E9-880E-4B4B-8E59-C6AF15EBF2B6}" destId="{C5333BFF-61A0-4278-9EF6-E34720229D67}" srcOrd="1" destOrd="0" parTransId="{F2C0D1C9-D0CD-4F2F-BD05-9BDA63AD50F5}" sibTransId="{0655B420-0CB0-4D30-B614-239882853774}"/>
    <dgm:cxn modelId="{80B44654-89E5-479A-8F36-0AFD9B01D3A3}" type="presOf" srcId="{C5333BFF-61A0-4278-9EF6-E34720229D67}" destId="{46725B04-3F6F-4D4F-ABB8-298376829AC8}" srcOrd="0" destOrd="0" presId="urn:microsoft.com/office/officeart/2005/8/layout/vList2"/>
    <dgm:cxn modelId="{6458A476-96CF-4F98-8D59-6E117D1BF070}" srcId="{EDE6F4E9-880E-4B4B-8E59-C6AF15EBF2B6}" destId="{C5DB26D1-6136-4AA1-8F08-D45D21CBFEE2}" srcOrd="0" destOrd="0" parTransId="{53B90FBC-1DED-4E0A-8890-4D6A577A4F4E}" sibTransId="{B54C1688-59F7-4A5B-8924-66AEDE55F6FA}"/>
    <dgm:cxn modelId="{DA202559-A16B-451F-980E-8247D934E0B5}" srcId="{EDE6F4E9-880E-4B4B-8E59-C6AF15EBF2B6}" destId="{CE6EDA02-969C-4BCA-A195-7BB92147DAA9}" srcOrd="3" destOrd="0" parTransId="{34918EC1-F17F-462D-9A5D-9793D77901E1}" sibTransId="{2663D502-06C1-461A-9A02-926AAAEABCE5}"/>
    <dgm:cxn modelId="{FBA5C9B2-B4DA-4AE2-BD4E-07EBA3685D7C}" type="presOf" srcId="{EDE6F4E9-880E-4B4B-8E59-C6AF15EBF2B6}" destId="{B3C0584D-3924-4069-A815-B49AAC32EBDD}" srcOrd="0" destOrd="0" presId="urn:microsoft.com/office/officeart/2005/8/layout/vList2"/>
    <dgm:cxn modelId="{F0A6A08F-5335-480E-9B87-1953F351E6F2}" type="presOf" srcId="{0E402826-09C8-428C-A5BD-A82BDD5F302D}" destId="{D18BC1C8-C813-4A4C-8EC5-FFDF666A4C50}" srcOrd="0" destOrd="0" presId="urn:microsoft.com/office/officeart/2005/8/layout/vList2"/>
    <dgm:cxn modelId="{B51C1CB5-1C5D-4C58-AFA0-0D10AB24ECD5}" type="presParOf" srcId="{B3C0584D-3924-4069-A815-B49AAC32EBDD}" destId="{D3BB94B1-0A5E-47D4-81EC-95814C32B92F}" srcOrd="0" destOrd="0" presId="urn:microsoft.com/office/officeart/2005/8/layout/vList2"/>
    <dgm:cxn modelId="{2A769AB5-5AD3-48FF-B6D1-71B29626CB6E}" type="presParOf" srcId="{B3C0584D-3924-4069-A815-B49AAC32EBDD}" destId="{14648CD9-93C6-4686-8E20-33A8A2588F94}" srcOrd="1" destOrd="0" presId="urn:microsoft.com/office/officeart/2005/8/layout/vList2"/>
    <dgm:cxn modelId="{F11CA5D1-3935-4B13-A26B-EBB7068B8A56}" type="presParOf" srcId="{B3C0584D-3924-4069-A815-B49AAC32EBDD}" destId="{46725B04-3F6F-4D4F-ABB8-298376829AC8}" srcOrd="2" destOrd="0" presId="urn:microsoft.com/office/officeart/2005/8/layout/vList2"/>
    <dgm:cxn modelId="{739EA4C4-B0ED-45E1-80C9-A2DAEA810199}" type="presParOf" srcId="{B3C0584D-3924-4069-A815-B49AAC32EBDD}" destId="{48AB517C-22F4-4FE6-9D4D-EA405D2B7082}" srcOrd="3" destOrd="0" presId="urn:microsoft.com/office/officeart/2005/8/layout/vList2"/>
    <dgm:cxn modelId="{79F3C22E-8975-4FBA-B9CB-9A809DF02D76}" type="presParOf" srcId="{B3C0584D-3924-4069-A815-B49AAC32EBDD}" destId="{D18BC1C8-C813-4A4C-8EC5-FFDF666A4C50}" srcOrd="4" destOrd="0" presId="urn:microsoft.com/office/officeart/2005/8/layout/vList2"/>
    <dgm:cxn modelId="{75E4F94C-0C58-4F04-8096-C63633732506}" type="presParOf" srcId="{B3C0584D-3924-4069-A815-B49AAC32EBDD}" destId="{DA7AF0F4-CE58-4175-A816-4A8B9DF63EC0}" srcOrd="5" destOrd="0" presId="urn:microsoft.com/office/officeart/2005/8/layout/vList2"/>
    <dgm:cxn modelId="{CC8FB04D-EF4A-4A65-8CF1-443A865DA167}" type="presParOf" srcId="{B3C0584D-3924-4069-A815-B49AAC32EBDD}" destId="{714B756B-38F7-4A86-BA0F-34A025DCB74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D26DDE-A237-492A-AF71-920024FD797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73AAE1D-06BF-4E61-8CFB-43A2B4ED0B35}">
      <dgm:prSet/>
      <dgm:spPr/>
      <dgm:t>
        <a:bodyPr/>
        <a:lstStyle/>
        <a:p>
          <a:pPr rtl="0"/>
          <a:r>
            <a:rPr lang="en-US" smtClean="0"/>
            <a:t>If you are preregistered for next semester, don’t forget to pay your bills on time and confirm your registration so you don’t lose your classes.</a:t>
          </a:r>
          <a:endParaRPr lang="en-US"/>
        </a:p>
      </dgm:t>
    </dgm:pt>
    <dgm:pt modelId="{BAE6894D-CC9C-4E0C-BC01-0BD7FD2AA54C}" type="parTrans" cxnId="{9CAF0C49-0612-4E16-B69A-17E21CE85698}">
      <dgm:prSet/>
      <dgm:spPr/>
      <dgm:t>
        <a:bodyPr/>
        <a:lstStyle/>
        <a:p>
          <a:endParaRPr lang="en-US"/>
        </a:p>
      </dgm:t>
    </dgm:pt>
    <dgm:pt modelId="{B07A8C7F-DDF1-4FE2-B143-B12A3AE75F7A}" type="sibTrans" cxnId="{9CAF0C49-0612-4E16-B69A-17E21CE85698}">
      <dgm:prSet/>
      <dgm:spPr/>
      <dgm:t>
        <a:bodyPr/>
        <a:lstStyle/>
        <a:p>
          <a:endParaRPr lang="en-US"/>
        </a:p>
      </dgm:t>
    </dgm:pt>
    <dgm:pt modelId="{48A0F9D4-242A-4874-877A-8D5BA5A07B90}">
      <dgm:prSet/>
      <dgm:spPr/>
      <dgm:t>
        <a:bodyPr/>
        <a:lstStyle/>
        <a:p>
          <a:pPr rtl="0"/>
          <a:r>
            <a:rPr lang="en-US" smtClean="0"/>
            <a:t>If you are not preregistered, why not?</a:t>
          </a:r>
          <a:endParaRPr lang="en-US"/>
        </a:p>
      </dgm:t>
    </dgm:pt>
    <dgm:pt modelId="{B848089F-696A-4944-A62A-C0B79013E21B}" type="parTrans" cxnId="{D7751972-602F-40B0-BB84-E96AB22D114E}">
      <dgm:prSet/>
      <dgm:spPr/>
      <dgm:t>
        <a:bodyPr/>
        <a:lstStyle/>
        <a:p>
          <a:endParaRPr lang="en-US"/>
        </a:p>
      </dgm:t>
    </dgm:pt>
    <dgm:pt modelId="{BF7F27FB-AD01-4BB4-A947-A5EE6934CE15}" type="sibTrans" cxnId="{D7751972-602F-40B0-BB84-E96AB22D114E}">
      <dgm:prSet/>
      <dgm:spPr/>
      <dgm:t>
        <a:bodyPr/>
        <a:lstStyle/>
        <a:p>
          <a:endParaRPr lang="en-US"/>
        </a:p>
      </dgm:t>
    </dgm:pt>
    <dgm:pt modelId="{F1BAE9A3-FFB0-4F1B-A73D-5D5AB9DE717E}">
      <dgm:prSet/>
      <dgm:spPr/>
      <dgm:t>
        <a:bodyPr/>
        <a:lstStyle/>
        <a:p>
          <a:pPr rtl="0"/>
          <a:r>
            <a:rPr lang="en-US" smtClean="0"/>
            <a:t>If you didn’t do as well this semester as you’d hoped, ask yourself why so that you can plan to do better.</a:t>
          </a:r>
          <a:endParaRPr lang="en-US"/>
        </a:p>
      </dgm:t>
    </dgm:pt>
    <dgm:pt modelId="{79DE59E9-28E9-4FBB-9C57-7FA6C7673A32}" type="parTrans" cxnId="{9FF90BFD-DDE2-46B0-84D2-5FCCF3C1492A}">
      <dgm:prSet/>
      <dgm:spPr/>
      <dgm:t>
        <a:bodyPr/>
        <a:lstStyle/>
        <a:p>
          <a:endParaRPr lang="en-US"/>
        </a:p>
      </dgm:t>
    </dgm:pt>
    <dgm:pt modelId="{44B9EA1A-64AE-421F-8342-0E60D8C9ABEE}" type="sibTrans" cxnId="{9FF90BFD-DDE2-46B0-84D2-5FCCF3C1492A}">
      <dgm:prSet/>
      <dgm:spPr/>
      <dgm:t>
        <a:bodyPr/>
        <a:lstStyle/>
        <a:p>
          <a:endParaRPr lang="en-US"/>
        </a:p>
      </dgm:t>
    </dgm:pt>
    <dgm:pt modelId="{D7ABF7B9-5C45-4258-B8FB-A40D0C946D25}">
      <dgm:prSet/>
      <dgm:spPr/>
      <dgm:t>
        <a:bodyPr/>
        <a:lstStyle/>
        <a:p>
          <a:pPr rtl="0"/>
          <a:r>
            <a:rPr lang="en-US" smtClean="0"/>
            <a:t>If you did as well as or better than you hoped, be happy.</a:t>
          </a:r>
          <a:endParaRPr lang="en-US"/>
        </a:p>
      </dgm:t>
    </dgm:pt>
    <dgm:pt modelId="{5FA320CA-EAA9-40CF-80E2-9A7FEE029D1B}" type="parTrans" cxnId="{FC570D1D-8A02-46E2-ABAF-1F1C1C103F93}">
      <dgm:prSet/>
      <dgm:spPr/>
      <dgm:t>
        <a:bodyPr/>
        <a:lstStyle/>
        <a:p>
          <a:endParaRPr lang="en-US"/>
        </a:p>
      </dgm:t>
    </dgm:pt>
    <dgm:pt modelId="{B9F6F6B9-9C24-4BAB-A5C3-6D6097DCCAC3}" type="sibTrans" cxnId="{FC570D1D-8A02-46E2-ABAF-1F1C1C103F93}">
      <dgm:prSet/>
      <dgm:spPr/>
      <dgm:t>
        <a:bodyPr/>
        <a:lstStyle/>
        <a:p>
          <a:endParaRPr lang="en-US"/>
        </a:p>
      </dgm:t>
    </dgm:pt>
    <dgm:pt modelId="{CB7A7F2F-6C9F-4BFE-B8FF-CEED5699DE14}">
      <dgm:prSet/>
      <dgm:spPr/>
      <dgm:t>
        <a:bodyPr/>
        <a:lstStyle/>
        <a:p>
          <a:pPr algn="ctr" rtl="0"/>
          <a:r>
            <a:rPr lang="en-US" dirty="0" smtClean="0"/>
            <a:t>There is only one first semester of college in everyone’s life. </a:t>
          </a:r>
        </a:p>
        <a:p>
          <a:pPr algn="ctr" rtl="0"/>
          <a:r>
            <a:rPr lang="en-US" dirty="0" smtClean="0"/>
            <a:t>Are you ready for the next one?</a:t>
          </a:r>
        </a:p>
      </dgm:t>
    </dgm:pt>
    <dgm:pt modelId="{E216A01F-91E2-4DFC-8D9A-27364693A706}" type="parTrans" cxnId="{D6C8C1DF-F779-4B8B-8CB4-AE14DF84C8CD}">
      <dgm:prSet/>
      <dgm:spPr/>
      <dgm:t>
        <a:bodyPr/>
        <a:lstStyle/>
        <a:p>
          <a:endParaRPr lang="en-US"/>
        </a:p>
      </dgm:t>
    </dgm:pt>
    <dgm:pt modelId="{B1977081-6A87-446B-906B-38224BBC1A86}" type="sibTrans" cxnId="{D6C8C1DF-F779-4B8B-8CB4-AE14DF84C8CD}">
      <dgm:prSet/>
      <dgm:spPr/>
      <dgm:t>
        <a:bodyPr/>
        <a:lstStyle/>
        <a:p>
          <a:endParaRPr lang="en-US"/>
        </a:p>
      </dgm:t>
    </dgm:pt>
    <dgm:pt modelId="{85713C17-25C3-4488-9D26-D61566E2F7BC}" type="pres">
      <dgm:prSet presAssocID="{C1D26DDE-A237-492A-AF71-920024FD7971}" presName="vert0" presStyleCnt="0">
        <dgm:presLayoutVars>
          <dgm:dir/>
          <dgm:animOne val="branch"/>
          <dgm:animLvl val="lvl"/>
        </dgm:presLayoutVars>
      </dgm:prSet>
      <dgm:spPr/>
      <dgm:t>
        <a:bodyPr/>
        <a:lstStyle/>
        <a:p>
          <a:endParaRPr lang="en-US"/>
        </a:p>
      </dgm:t>
    </dgm:pt>
    <dgm:pt modelId="{410B73A9-A644-4186-B3F0-B4F9751AAD83}" type="pres">
      <dgm:prSet presAssocID="{973AAE1D-06BF-4E61-8CFB-43A2B4ED0B35}" presName="thickLine" presStyleLbl="alignNode1" presStyleIdx="0" presStyleCnt="5"/>
      <dgm:spPr/>
    </dgm:pt>
    <dgm:pt modelId="{F99B1F73-395A-481D-9154-7BE6DFDDA1D1}" type="pres">
      <dgm:prSet presAssocID="{973AAE1D-06BF-4E61-8CFB-43A2B4ED0B35}" presName="horz1" presStyleCnt="0"/>
      <dgm:spPr/>
    </dgm:pt>
    <dgm:pt modelId="{67CED141-04E3-4B83-805C-0C02637185FC}" type="pres">
      <dgm:prSet presAssocID="{973AAE1D-06BF-4E61-8CFB-43A2B4ED0B35}" presName="tx1" presStyleLbl="revTx" presStyleIdx="0" presStyleCnt="5"/>
      <dgm:spPr/>
      <dgm:t>
        <a:bodyPr/>
        <a:lstStyle/>
        <a:p>
          <a:endParaRPr lang="en-US"/>
        </a:p>
      </dgm:t>
    </dgm:pt>
    <dgm:pt modelId="{9B4CB80C-83CF-4F03-984D-46BFCC043361}" type="pres">
      <dgm:prSet presAssocID="{973AAE1D-06BF-4E61-8CFB-43A2B4ED0B35}" presName="vert1" presStyleCnt="0"/>
      <dgm:spPr/>
    </dgm:pt>
    <dgm:pt modelId="{3FDC36C3-6CE4-44FE-87F3-3FC08AC4D4E3}" type="pres">
      <dgm:prSet presAssocID="{48A0F9D4-242A-4874-877A-8D5BA5A07B90}" presName="thickLine" presStyleLbl="alignNode1" presStyleIdx="1" presStyleCnt="5"/>
      <dgm:spPr/>
    </dgm:pt>
    <dgm:pt modelId="{B2B7EE76-9871-41A9-B45F-8F6DE2C5BECE}" type="pres">
      <dgm:prSet presAssocID="{48A0F9D4-242A-4874-877A-8D5BA5A07B90}" presName="horz1" presStyleCnt="0"/>
      <dgm:spPr/>
    </dgm:pt>
    <dgm:pt modelId="{0B9F9529-011C-40E9-9000-BF7ADA4BD775}" type="pres">
      <dgm:prSet presAssocID="{48A0F9D4-242A-4874-877A-8D5BA5A07B90}" presName="tx1" presStyleLbl="revTx" presStyleIdx="1" presStyleCnt="5"/>
      <dgm:spPr/>
      <dgm:t>
        <a:bodyPr/>
        <a:lstStyle/>
        <a:p>
          <a:endParaRPr lang="en-US"/>
        </a:p>
      </dgm:t>
    </dgm:pt>
    <dgm:pt modelId="{B686B193-538D-44A7-BD70-899C3FE31A91}" type="pres">
      <dgm:prSet presAssocID="{48A0F9D4-242A-4874-877A-8D5BA5A07B90}" presName="vert1" presStyleCnt="0"/>
      <dgm:spPr/>
    </dgm:pt>
    <dgm:pt modelId="{C9063E74-CC7D-4BBE-860E-F8B7F0F75FB3}" type="pres">
      <dgm:prSet presAssocID="{F1BAE9A3-FFB0-4F1B-A73D-5D5AB9DE717E}" presName="thickLine" presStyleLbl="alignNode1" presStyleIdx="2" presStyleCnt="5"/>
      <dgm:spPr/>
    </dgm:pt>
    <dgm:pt modelId="{51A54785-808F-4030-BAC8-1739FD22BC14}" type="pres">
      <dgm:prSet presAssocID="{F1BAE9A3-FFB0-4F1B-A73D-5D5AB9DE717E}" presName="horz1" presStyleCnt="0"/>
      <dgm:spPr/>
    </dgm:pt>
    <dgm:pt modelId="{D0E53C6B-AB0E-482E-920A-7857224EFA0A}" type="pres">
      <dgm:prSet presAssocID="{F1BAE9A3-FFB0-4F1B-A73D-5D5AB9DE717E}" presName="tx1" presStyleLbl="revTx" presStyleIdx="2" presStyleCnt="5"/>
      <dgm:spPr/>
      <dgm:t>
        <a:bodyPr/>
        <a:lstStyle/>
        <a:p>
          <a:endParaRPr lang="en-US"/>
        </a:p>
      </dgm:t>
    </dgm:pt>
    <dgm:pt modelId="{71C8F72A-4B58-4FBA-ADBF-20F61087E0FB}" type="pres">
      <dgm:prSet presAssocID="{F1BAE9A3-FFB0-4F1B-A73D-5D5AB9DE717E}" presName="vert1" presStyleCnt="0"/>
      <dgm:spPr/>
    </dgm:pt>
    <dgm:pt modelId="{04422059-C701-498E-A473-FDFCBFBEE0D0}" type="pres">
      <dgm:prSet presAssocID="{D7ABF7B9-5C45-4258-B8FB-A40D0C946D25}" presName="thickLine" presStyleLbl="alignNode1" presStyleIdx="3" presStyleCnt="5"/>
      <dgm:spPr/>
    </dgm:pt>
    <dgm:pt modelId="{601A3045-E459-4EA0-B9BC-222B8DC28F32}" type="pres">
      <dgm:prSet presAssocID="{D7ABF7B9-5C45-4258-B8FB-A40D0C946D25}" presName="horz1" presStyleCnt="0"/>
      <dgm:spPr/>
    </dgm:pt>
    <dgm:pt modelId="{BFDFE5A4-3680-4C9B-B09C-C18254498359}" type="pres">
      <dgm:prSet presAssocID="{D7ABF7B9-5C45-4258-B8FB-A40D0C946D25}" presName="tx1" presStyleLbl="revTx" presStyleIdx="3" presStyleCnt="5"/>
      <dgm:spPr/>
      <dgm:t>
        <a:bodyPr/>
        <a:lstStyle/>
        <a:p>
          <a:endParaRPr lang="en-US"/>
        </a:p>
      </dgm:t>
    </dgm:pt>
    <dgm:pt modelId="{66D97805-7C3A-4BC1-9E96-B7DB7E94B7E6}" type="pres">
      <dgm:prSet presAssocID="{D7ABF7B9-5C45-4258-B8FB-A40D0C946D25}" presName="vert1" presStyleCnt="0"/>
      <dgm:spPr/>
    </dgm:pt>
    <dgm:pt modelId="{C63FDC1A-D747-4957-ABF0-CA70799A7797}" type="pres">
      <dgm:prSet presAssocID="{CB7A7F2F-6C9F-4BFE-B8FF-CEED5699DE14}" presName="thickLine" presStyleLbl="alignNode1" presStyleIdx="4" presStyleCnt="5"/>
      <dgm:spPr/>
    </dgm:pt>
    <dgm:pt modelId="{27FB0850-AC39-4F6D-A458-E3B89D7DEC21}" type="pres">
      <dgm:prSet presAssocID="{CB7A7F2F-6C9F-4BFE-B8FF-CEED5699DE14}" presName="horz1" presStyleCnt="0"/>
      <dgm:spPr/>
    </dgm:pt>
    <dgm:pt modelId="{D41C8CAB-362E-411D-9C7B-C861A5C493B7}" type="pres">
      <dgm:prSet presAssocID="{CB7A7F2F-6C9F-4BFE-B8FF-CEED5699DE14}" presName="tx1" presStyleLbl="revTx" presStyleIdx="4" presStyleCnt="5"/>
      <dgm:spPr/>
      <dgm:t>
        <a:bodyPr/>
        <a:lstStyle/>
        <a:p>
          <a:endParaRPr lang="en-US"/>
        </a:p>
      </dgm:t>
    </dgm:pt>
    <dgm:pt modelId="{D98290F0-68B1-4CEC-A98E-71767AB58181}" type="pres">
      <dgm:prSet presAssocID="{CB7A7F2F-6C9F-4BFE-B8FF-CEED5699DE14}" presName="vert1" presStyleCnt="0"/>
      <dgm:spPr/>
    </dgm:pt>
  </dgm:ptLst>
  <dgm:cxnLst>
    <dgm:cxn modelId="{D6C8C1DF-F779-4B8B-8CB4-AE14DF84C8CD}" srcId="{C1D26DDE-A237-492A-AF71-920024FD7971}" destId="{CB7A7F2F-6C9F-4BFE-B8FF-CEED5699DE14}" srcOrd="4" destOrd="0" parTransId="{E216A01F-91E2-4DFC-8D9A-27364693A706}" sibTransId="{B1977081-6A87-446B-906B-38224BBC1A86}"/>
    <dgm:cxn modelId="{FC570D1D-8A02-46E2-ABAF-1F1C1C103F93}" srcId="{C1D26DDE-A237-492A-AF71-920024FD7971}" destId="{D7ABF7B9-5C45-4258-B8FB-A40D0C946D25}" srcOrd="3" destOrd="0" parTransId="{5FA320CA-EAA9-40CF-80E2-9A7FEE029D1B}" sibTransId="{B9F6F6B9-9C24-4BAB-A5C3-6D6097DCCAC3}"/>
    <dgm:cxn modelId="{D7751972-602F-40B0-BB84-E96AB22D114E}" srcId="{C1D26DDE-A237-492A-AF71-920024FD7971}" destId="{48A0F9D4-242A-4874-877A-8D5BA5A07B90}" srcOrd="1" destOrd="0" parTransId="{B848089F-696A-4944-A62A-C0B79013E21B}" sibTransId="{BF7F27FB-AD01-4BB4-A947-A5EE6934CE15}"/>
    <dgm:cxn modelId="{9CAF0C49-0612-4E16-B69A-17E21CE85698}" srcId="{C1D26DDE-A237-492A-AF71-920024FD7971}" destId="{973AAE1D-06BF-4E61-8CFB-43A2B4ED0B35}" srcOrd="0" destOrd="0" parTransId="{BAE6894D-CC9C-4E0C-BC01-0BD7FD2AA54C}" sibTransId="{B07A8C7F-DDF1-4FE2-B143-B12A3AE75F7A}"/>
    <dgm:cxn modelId="{647DAFC4-CB2E-4865-AF35-B827BCA63367}" type="presOf" srcId="{F1BAE9A3-FFB0-4F1B-A73D-5D5AB9DE717E}" destId="{D0E53C6B-AB0E-482E-920A-7857224EFA0A}" srcOrd="0" destOrd="0" presId="urn:microsoft.com/office/officeart/2008/layout/LinedList"/>
    <dgm:cxn modelId="{3595ED96-0494-4AE1-9EA7-A48ED97B91D9}" type="presOf" srcId="{CB7A7F2F-6C9F-4BFE-B8FF-CEED5699DE14}" destId="{D41C8CAB-362E-411D-9C7B-C861A5C493B7}" srcOrd="0" destOrd="0" presId="urn:microsoft.com/office/officeart/2008/layout/LinedList"/>
    <dgm:cxn modelId="{754E9A8A-B08A-454C-9B4E-B8094F46C249}" type="presOf" srcId="{D7ABF7B9-5C45-4258-B8FB-A40D0C946D25}" destId="{BFDFE5A4-3680-4C9B-B09C-C18254498359}" srcOrd="0" destOrd="0" presId="urn:microsoft.com/office/officeart/2008/layout/LinedList"/>
    <dgm:cxn modelId="{01FE295D-0F67-4B73-9C1E-E19AE0CCD35E}" type="presOf" srcId="{48A0F9D4-242A-4874-877A-8D5BA5A07B90}" destId="{0B9F9529-011C-40E9-9000-BF7ADA4BD775}" srcOrd="0" destOrd="0" presId="urn:microsoft.com/office/officeart/2008/layout/LinedList"/>
    <dgm:cxn modelId="{CA9E11EC-6D4D-4F0C-9F06-8D6AFB6C2981}" type="presOf" srcId="{C1D26DDE-A237-492A-AF71-920024FD7971}" destId="{85713C17-25C3-4488-9D26-D61566E2F7BC}" srcOrd="0" destOrd="0" presId="urn:microsoft.com/office/officeart/2008/layout/LinedList"/>
    <dgm:cxn modelId="{1D09BE61-D7F1-4549-A1C2-B11E04D8E95B}" type="presOf" srcId="{973AAE1D-06BF-4E61-8CFB-43A2B4ED0B35}" destId="{67CED141-04E3-4B83-805C-0C02637185FC}" srcOrd="0" destOrd="0" presId="urn:microsoft.com/office/officeart/2008/layout/LinedList"/>
    <dgm:cxn modelId="{9FF90BFD-DDE2-46B0-84D2-5FCCF3C1492A}" srcId="{C1D26DDE-A237-492A-AF71-920024FD7971}" destId="{F1BAE9A3-FFB0-4F1B-A73D-5D5AB9DE717E}" srcOrd="2" destOrd="0" parTransId="{79DE59E9-28E9-4FBB-9C57-7FA6C7673A32}" sibTransId="{44B9EA1A-64AE-421F-8342-0E60D8C9ABEE}"/>
    <dgm:cxn modelId="{E03D0169-6D7A-422D-B994-0F2F94BB8C03}" type="presParOf" srcId="{85713C17-25C3-4488-9D26-D61566E2F7BC}" destId="{410B73A9-A644-4186-B3F0-B4F9751AAD83}" srcOrd="0" destOrd="0" presId="urn:microsoft.com/office/officeart/2008/layout/LinedList"/>
    <dgm:cxn modelId="{5B628F8C-F353-4BD7-8649-1DEFCD188CA6}" type="presParOf" srcId="{85713C17-25C3-4488-9D26-D61566E2F7BC}" destId="{F99B1F73-395A-481D-9154-7BE6DFDDA1D1}" srcOrd="1" destOrd="0" presId="urn:microsoft.com/office/officeart/2008/layout/LinedList"/>
    <dgm:cxn modelId="{C7005DF9-6137-4EF6-97CD-0C6CACE4EC5F}" type="presParOf" srcId="{F99B1F73-395A-481D-9154-7BE6DFDDA1D1}" destId="{67CED141-04E3-4B83-805C-0C02637185FC}" srcOrd="0" destOrd="0" presId="urn:microsoft.com/office/officeart/2008/layout/LinedList"/>
    <dgm:cxn modelId="{30860167-6F8F-4D7E-B88F-E63A05C0C0F2}" type="presParOf" srcId="{F99B1F73-395A-481D-9154-7BE6DFDDA1D1}" destId="{9B4CB80C-83CF-4F03-984D-46BFCC043361}" srcOrd="1" destOrd="0" presId="urn:microsoft.com/office/officeart/2008/layout/LinedList"/>
    <dgm:cxn modelId="{F2EE9DBA-BCA0-4C80-A592-BADDEB3CA0E3}" type="presParOf" srcId="{85713C17-25C3-4488-9D26-D61566E2F7BC}" destId="{3FDC36C3-6CE4-44FE-87F3-3FC08AC4D4E3}" srcOrd="2" destOrd="0" presId="urn:microsoft.com/office/officeart/2008/layout/LinedList"/>
    <dgm:cxn modelId="{ACE30089-A955-4993-8DAD-C42EEEE94257}" type="presParOf" srcId="{85713C17-25C3-4488-9D26-D61566E2F7BC}" destId="{B2B7EE76-9871-41A9-B45F-8F6DE2C5BECE}" srcOrd="3" destOrd="0" presId="urn:microsoft.com/office/officeart/2008/layout/LinedList"/>
    <dgm:cxn modelId="{07324E85-F3F6-433C-93BD-F7382CE952C0}" type="presParOf" srcId="{B2B7EE76-9871-41A9-B45F-8F6DE2C5BECE}" destId="{0B9F9529-011C-40E9-9000-BF7ADA4BD775}" srcOrd="0" destOrd="0" presId="urn:microsoft.com/office/officeart/2008/layout/LinedList"/>
    <dgm:cxn modelId="{695C09FE-8083-45E8-A547-CF530C1E3468}" type="presParOf" srcId="{B2B7EE76-9871-41A9-B45F-8F6DE2C5BECE}" destId="{B686B193-538D-44A7-BD70-899C3FE31A91}" srcOrd="1" destOrd="0" presId="urn:microsoft.com/office/officeart/2008/layout/LinedList"/>
    <dgm:cxn modelId="{F627EE26-CC34-471F-B044-5CC619017ED4}" type="presParOf" srcId="{85713C17-25C3-4488-9D26-D61566E2F7BC}" destId="{C9063E74-CC7D-4BBE-860E-F8B7F0F75FB3}" srcOrd="4" destOrd="0" presId="urn:microsoft.com/office/officeart/2008/layout/LinedList"/>
    <dgm:cxn modelId="{DBD5B69B-CB28-4C67-A1F8-B4C170D17EF2}" type="presParOf" srcId="{85713C17-25C3-4488-9D26-D61566E2F7BC}" destId="{51A54785-808F-4030-BAC8-1739FD22BC14}" srcOrd="5" destOrd="0" presId="urn:microsoft.com/office/officeart/2008/layout/LinedList"/>
    <dgm:cxn modelId="{03D0FED3-861E-49AC-8A1A-BAAF6EB87FF5}" type="presParOf" srcId="{51A54785-808F-4030-BAC8-1739FD22BC14}" destId="{D0E53C6B-AB0E-482E-920A-7857224EFA0A}" srcOrd="0" destOrd="0" presId="urn:microsoft.com/office/officeart/2008/layout/LinedList"/>
    <dgm:cxn modelId="{7B821C09-0108-49A4-90B7-06918C4473A7}" type="presParOf" srcId="{51A54785-808F-4030-BAC8-1739FD22BC14}" destId="{71C8F72A-4B58-4FBA-ADBF-20F61087E0FB}" srcOrd="1" destOrd="0" presId="urn:microsoft.com/office/officeart/2008/layout/LinedList"/>
    <dgm:cxn modelId="{49A2FD6B-C96F-4C0A-B54D-E1B4B7846F43}" type="presParOf" srcId="{85713C17-25C3-4488-9D26-D61566E2F7BC}" destId="{04422059-C701-498E-A473-FDFCBFBEE0D0}" srcOrd="6" destOrd="0" presId="urn:microsoft.com/office/officeart/2008/layout/LinedList"/>
    <dgm:cxn modelId="{AC6D427C-F287-47ED-AD76-91CC496240D6}" type="presParOf" srcId="{85713C17-25C3-4488-9D26-D61566E2F7BC}" destId="{601A3045-E459-4EA0-B9BC-222B8DC28F32}" srcOrd="7" destOrd="0" presId="urn:microsoft.com/office/officeart/2008/layout/LinedList"/>
    <dgm:cxn modelId="{14E7A6C8-2141-42F5-BDA2-50B36A5D1DAE}" type="presParOf" srcId="{601A3045-E459-4EA0-B9BC-222B8DC28F32}" destId="{BFDFE5A4-3680-4C9B-B09C-C18254498359}" srcOrd="0" destOrd="0" presId="urn:microsoft.com/office/officeart/2008/layout/LinedList"/>
    <dgm:cxn modelId="{544DDC30-EB26-48EB-B913-8DC54604CB37}" type="presParOf" srcId="{601A3045-E459-4EA0-B9BC-222B8DC28F32}" destId="{66D97805-7C3A-4BC1-9E96-B7DB7E94B7E6}" srcOrd="1" destOrd="0" presId="urn:microsoft.com/office/officeart/2008/layout/LinedList"/>
    <dgm:cxn modelId="{939C81C8-8FA6-4FF5-A098-00C2F6F91BE8}" type="presParOf" srcId="{85713C17-25C3-4488-9D26-D61566E2F7BC}" destId="{C63FDC1A-D747-4957-ABF0-CA70799A7797}" srcOrd="8" destOrd="0" presId="urn:microsoft.com/office/officeart/2008/layout/LinedList"/>
    <dgm:cxn modelId="{D05319AF-ECEC-4F59-81C8-2FA887558693}" type="presParOf" srcId="{85713C17-25C3-4488-9D26-D61566E2F7BC}" destId="{27FB0850-AC39-4F6D-A458-E3B89D7DEC21}" srcOrd="9" destOrd="0" presId="urn:microsoft.com/office/officeart/2008/layout/LinedList"/>
    <dgm:cxn modelId="{EBAECBFC-CC33-40EC-8A86-EE2872AD1EA6}" type="presParOf" srcId="{27FB0850-AC39-4F6D-A458-E3B89D7DEC21}" destId="{D41C8CAB-362E-411D-9C7B-C861A5C493B7}" srcOrd="0" destOrd="0" presId="urn:microsoft.com/office/officeart/2008/layout/LinedList"/>
    <dgm:cxn modelId="{99507F6E-6787-4DD7-9D65-785A8A9B7B04}" type="presParOf" srcId="{27FB0850-AC39-4F6D-A458-E3B89D7DEC21}" destId="{D98290F0-68B1-4CEC-A98E-71767AB5818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7A6C5-170F-4B63-8FE6-AFD8FBCD9697}">
      <dsp:nvSpPr>
        <dsp:cNvPr id="0" name=""/>
        <dsp:cNvSpPr/>
      </dsp:nvSpPr>
      <dsp:spPr>
        <a:xfrm>
          <a:off x="0" y="3406931"/>
          <a:ext cx="8229600" cy="111823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dirty="0" smtClean="0"/>
            <a:t>  The whole set is posted as one presentation in the “For Students” section of the English Department under the title “Tips for New Students.”</a:t>
          </a:r>
          <a:endParaRPr lang="en-US" sz="1700" kern="1200" dirty="0"/>
        </a:p>
      </dsp:txBody>
      <dsp:txXfrm>
        <a:off x="0" y="3406931"/>
        <a:ext cx="8229600" cy="1118231"/>
      </dsp:txXfrm>
    </dsp:sp>
    <dsp:sp modelId="{C05C9A37-5400-45B3-8AE1-49721CF5097A}">
      <dsp:nvSpPr>
        <dsp:cNvPr id="0" name=""/>
        <dsp:cNvSpPr/>
      </dsp:nvSpPr>
      <dsp:spPr>
        <a:xfrm rot="10800000">
          <a:off x="0" y="1703865"/>
          <a:ext cx="8229600" cy="171983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dirty="0" smtClean="0"/>
            <a:t>In addition to the appendix, the other sections are</a:t>
          </a:r>
          <a:endParaRPr lang="en-US" sz="1700" kern="1200" dirty="0"/>
        </a:p>
      </dsp:txBody>
      <dsp:txXfrm rot="-10800000">
        <a:off x="0" y="1703865"/>
        <a:ext cx="8229600" cy="603663"/>
      </dsp:txXfrm>
    </dsp:sp>
    <dsp:sp modelId="{F7922A8B-3386-4176-BC05-8F2083144282}">
      <dsp:nvSpPr>
        <dsp:cNvPr id="0" name=""/>
        <dsp:cNvSpPr/>
      </dsp:nvSpPr>
      <dsp:spPr>
        <a:xfrm>
          <a:off x="0" y="2307529"/>
          <a:ext cx="2057399" cy="5142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en-US" sz="1300" kern="1200" dirty="0" smtClean="0"/>
            <a:t> Introduction</a:t>
          </a:r>
          <a:endParaRPr lang="en-US" sz="1300" kern="1200" dirty="0"/>
        </a:p>
      </dsp:txBody>
      <dsp:txXfrm>
        <a:off x="0" y="2307529"/>
        <a:ext cx="2057399" cy="514231"/>
      </dsp:txXfrm>
    </dsp:sp>
    <dsp:sp modelId="{1BC49503-C167-4A4C-8EFC-0C2E238CCFF7}">
      <dsp:nvSpPr>
        <dsp:cNvPr id="0" name=""/>
        <dsp:cNvSpPr/>
      </dsp:nvSpPr>
      <dsp:spPr>
        <a:xfrm>
          <a:off x="2057400" y="2307529"/>
          <a:ext cx="2057399" cy="5142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en-US" sz="1300" kern="1200" dirty="0" smtClean="0"/>
            <a:t>The First Day of Class</a:t>
          </a:r>
          <a:endParaRPr lang="en-US" sz="1300" kern="1200" dirty="0"/>
        </a:p>
      </dsp:txBody>
      <dsp:txXfrm>
        <a:off x="2057400" y="2307529"/>
        <a:ext cx="2057399" cy="514231"/>
      </dsp:txXfrm>
    </dsp:sp>
    <dsp:sp modelId="{695BA6E8-22D6-49BC-AF3F-41A1F5FC44EE}">
      <dsp:nvSpPr>
        <dsp:cNvPr id="0" name=""/>
        <dsp:cNvSpPr/>
      </dsp:nvSpPr>
      <dsp:spPr>
        <a:xfrm>
          <a:off x="4114800" y="2307529"/>
          <a:ext cx="2057399" cy="5142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en-US" sz="1300" kern="1200" dirty="0" smtClean="0"/>
            <a:t>The First Six Weeks</a:t>
          </a:r>
          <a:endParaRPr lang="en-US" sz="1300" kern="1200" dirty="0"/>
        </a:p>
      </dsp:txBody>
      <dsp:txXfrm>
        <a:off x="4114800" y="2307529"/>
        <a:ext cx="2057399" cy="514231"/>
      </dsp:txXfrm>
    </dsp:sp>
    <dsp:sp modelId="{20DB7178-C6C3-4FD4-B132-E7748127534D}">
      <dsp:nvSpPr>
        <dsp:cNvPr id="0" name=""/>
        <dsp:cNvSpPr/>
      </dsp:nvSpPr>
      <dsp:spPr>
        <a:xfrm>
          <a:off x="6172199" y="2307529"/>
          <a:ext cx="2057399" cy="5142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en-US" sz="1300" kern="1200" dirty="0" smtClean="0"/>
            <a:t> The Second Six Weeks</a:t>
          </a:r>
          <a:endParaRPr lang="en-US" sz="1300" kern="1200" dirty="0"/>
        </a:p>
      </dsp:txBody>
      <dsp:txXfrm>
        <a:off x="6172199" y="2307529"/>
        <a:ext cx="2057399" cy="514231"/>
      </dsp:txXfrm>
    </dsp:sp>
    <dsp:sp modelId="{0378703C-A9DA-4770-9B39-0FB84A92DAE0}">
      <dsp:nvSpPr>
        <dsp:cNvPr id="0" name=""/>
        <dsp:cNvSpPr/>
      </dsp:nvSpPr>
      <dsp:spPr>
        <a:xfrm rot="10800000">
          <a:off x="0" y="799"/>
          <a:ext cx="8229600" cy="171983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dirty="0" smtClean="0"/>
            <a:t>This  is the last section of a set of slides designed to give new students an overview of what to expect during the first semester.</a:t>
          </a:r>
          <a:endParaRPr lang="en-US" sz="1700" kern="1200" dirty="0"/>
        </a:p>
      </dsp:txBody>
      <dsp:txXfrm rot="10800000">
        <a:off x="0" y="799"/>
        <a:ext cx="8229600" cy="111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B94B1-0A5E-47D4-81EC-95814C32B92F}">
      <dsp:nvSpPr>
        <dsp:cNvPr id="0" name=""/>
        <dsp:cNvSpPr/>
      </dsp:nvSpPr>
      <dsp:spPr>
        <a:xfrm>
          <a:off x="0" y="13365"/>
          <a:ext cx="8229600" cy="11536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t>IMPORTANT:  Most final assignments will be due around the same date.</a:t>
          </a:r>
          <a:endParaRPr lang="en-US" sz="2400" b="1" kern="1200" dirty="0"/>
        </a:p>
      </dsp:txBody>
      <dsp:txXfrm>
        <a:off x="56315" y="69680"/>
        <a:ext cx="8116970" cy="1040990"/>
      </dsp:txXfrm>
    </dsp:sp>
    <dsp:sp modelId="{46725B04-3F6F-4D4F-ABB8-298376829AC8}">
      <dsp:nvSpPr>
        <dsp:cNvPr id="0" name=""/>
        <dsp:cNvSpPr/>
      </dsp:nvSpPr>
      <dsp:spPr>
        <a:xfrm>
          <a:off x="0" y="1215945"/>
          <a:ext cx="8229600" cy="11536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Plan ahead </a:t>
          </a:r>
          <a:r>
            <a:rPr lang="en-US" sz="1700" kern="1200" smtClean="0"/>
            <a:t>so that if three or four things are due in the same week, you can do your best work for each of them.  Sometimes it helps to set deadlines for yourself, that are earlier than assignment deadlines.</a:t>
          </a:r>
          <a:endParaRPr lang="en-US" sz="1700" kern="1200"/>
        </a:p>
      </dsp:txBody>
      <dsp:txXfrm>
        <a:off x="56315" y="1272260"/>
        <a:ext cx="8116970" cy="1040990"/>
      </dsp:txXfrm>
    </dsp:sp>
    <dsp:sp modelId="{D18BC1C8-C813-4A4C-8EC5-FFDF666A4C50}">
      <dsp:nvSpPr>
        <dsp:cNvPr id="0" name=""/>
        <dsp:cNvSpPr/>
      </dsp:nvSpPr>
      <dsp:spPr>
        <a:xfrm>
          <a:off x="0" y="2418525"/>
          <a:ext cx="8229600" cy="11536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Just because you did well in a subject before the midterm, </a:t>
          </a:r>
          <a:r>
            <a:rPr lang="en-US" sz="1700" b="1" kern="1200" dirty="0" smtClean="0"/>
            <a:t>don’t slack </a:t>
          </a:r>
          <a:r>
            <a:rPr lang="en-US" sz="1700" kern="1200" dirty="0" smtClean="0"/>
            <a:t>off on that subject to concentrate on others.</a:t>
          </a:r>
          <a:endParaRPr lang="en-US" sz="1700" kern="1200" dirty="0"/>
        </a:p>
      </dsp:txBody>
      <dsp:txXfrm>
        <a:off x="56315" y="2474840"/>
        <a:ext cx="8116970" cy="1040990"/>
      </dsp:txXfrm>
    </dsp:sp>
    <dsp:sp modelId="{714B756B-38F7-4A86-BA0F-34A025DCB74A}">
      <dsp:nvSpPr>
        <dsp:cNvPr id="0" name=""/>
        <dsp:cNvSpPr/>
      </dsp:nvSpPr>
      <dsp:spPr>
        <a:xfrm>
          <a:off x="0" y="3621105"/>
          <a:ext cx="8229600" cy="11536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smtClean="0"/>
            <a:t>Make sure you get enough sleep and that you eat adequately. You will do better work if your energy levels are at their peak.</a:t>
          </a:r>
          <a:endParaRPr lang="en-US" sz="1700" kern="1200"/>
        </a:p>
      </dsp:txBody>
      <dsp:txXfrm>
        <a:off x="56315" y="3677420"/>
        <a:ext cx="8116970" cy="1040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B73A9-A644-4186-B3F0-B4F9751AAD83}">
      <dsp:nvSpPr>
        <dsp:cNvPr id="0" name=""/>
        <dsp:cNvSpPr/>
      </dsp:nvSpPr>
      <dsp:spPr>
        <a:xfrm>
          <a:off x="0" y="552"/>
          <a:ext cx="8229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CED141-04E3-4B83-805C-0C02637185FC}">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If you are preregistered for next semester, don’t forget to pay your bills on time and confirm your registration so you don’t lose your classes.</a:t>
          </a:r>
          <a:endParaRPr lang="en-US" sz="1800" kern="1200"/>
        </a:p>
      </dsp:txBody>
      <dsp:txXfrm>
        <a:off x="0" y="552"/>
        <a:ext cx="8229600" cy="904971"/>
      </dsp:txXfrm>
    </dsp:sp>
    <dsp:sp modelId="{3FDC36C3-6CE4-44FE-87F3-3FC08AC4D4E3}">
      <dsp:nvSpPr>
        <dsp:cNvPr id="0" name=""/>
        <dsp:cNvSpPr/>
      </dsp:nvSpPr>
      <dsp:spPr>
        <a:xfrm>
          <a:off x="0" y="905524"/>
          <a:ext cx="8229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9F9529-011C-40E9-9000-BF7ADA4BD775}">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If you are not preregistered, why not?</a:t>
          </a:r>
          <a:endParaRPr lang="en-US" sz="1800" kern="1200"/>
        </a:p>
      </dsp:txBody>
      <dsp:txXfrm>
        <a:off x="0" y="905524"/>
        <a:ext cx="8229600" cy="904971"/>
      </dsp:txXfrm>
    </dsp:sp>
    <dsp:sp modelId="{C9063E74-CC7D-4BBE-860E-F8B7F0F75FB3}">
      <dsp:nvSpPr>
        <dsp:cNvPr id="0" name=""/>
        <dsp:cNvSpPr/>
      </dsp:nvSpPr>
      <dsp:spPr>
        <a:xfrm>
          <a:off x="0" y="1810495"/>
          <a:ext cx="8229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E53C6B-AB0E-482E-920A-7857224EFA0A}">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If you didn’t do as well this semester as you’d hoped, ask yourself why so that you can plan to do better.</a:t>
          </a:r>
          <a:endParaRPr lang="en-US" sz="1800" kern="1200"/>
        </a:p>
      </dsp:txBody>
      <dsp:txXfrm>
        <a:off x="0" y="1810495"/>
        <a:ext cx="8229600" cy="904971"/>
      </dsp:txXfrm>
    </dsp:sp>
    <dsp:sp modelId="{04422059-C701-498E-A473-FDFCBFBEE0D0}">
      <dsp:nvSpPr>
        <dsp:cNvPr id="0" name=""/>
        <dsp:cNvSpPr/>
      </dsp:nvSpPr>
      <dsp:spPr>
        <a:xfrm>
          <a:off x="0" y="2715467"/>
          <a:ext cx="8229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DFE5A4-3680-4C9B-B09C-C18254498359}">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If you did as well as or better than you hoped, be happy.</a:t>
          </a:r>
          <a:endParaRPr lang="en-US" sz="1800" kern="1200"/>
        </a:p>
      </dsp:txBody>
      <dsp:txXfrm>
        <a:off x="0" y="2715467"/>
        <a:ext cx="8229600" cy="904971"/>
      </dsp:txXfrm>
    </dsp:sp>
    <dsp:sp modelId="{C63FDC1A-D747-4957-ABF0-CA70799A7797}">
      <dsp:nvSpPr>
        <dsp:cNvPr id="0" name=""/>
        <dsp:cNvSpPr/>
      </dsp:nvSpPr>
      <dsp:spPr>
        <a:xfrm>
          <a:off x="0" y="3620438"/>
          <a:ext cx="8229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1C8CAB-362E-411D-9C7B-C861A5C493B7}">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ctr" defTabSz="800100" rtl="0">
            <a:lnSpc>
              <a:spcPct val="90000"/>
            </a:lnSpc>
            <a:spcBef>
              <a:spcPct val="0"/>
            </a:spcBef>
            <a:spcAft>
              <a:spcPct val="35000"/>
            </a:spcAft>
          </a:pPr>
          <a:r>
            <a:rPr lang="en-US" sz="1800" kern="1200" dirty="0" smtClean="0"/>
            <a:t>There is only one first semester of college in everyone’s life. </a:t>
          </a:r>
        </a:p>
        <a:p>
          <a:pPr lvl="0" algn="ctr" defTabSz="800100" rtl="0">
            <a:lnSpc>
              <a:spcPct val="90000"/>
            </a:lnSpc>
            <a:spcBef>
              <a:spcPct val="0"/>
            </a:spcBef>
            <a:spcAft>
              <a:spcPct val="35000"/>
            </a:spcAft>
          </a:pPr>
          <a:r>
            <a:rPr lang="en-US" sz="1800" kern="1200" dirty="0" smtClean="0"/>
            <a:t>Are you ready for the next one?</a:t>
          </a:r>
        </a:p>
      </dsp:txBody>
      <dsp:txXfrm>
        <a:off x="0" y="3620438"/>
        <a:ext cx="8229600" cy="90497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ECA43F5-3831-430F-8272-0E57C89DBB27}" type="datetimeFigureOut">
              <a:rPr lang="en-US" smtClean="0"/>
              <a:t>6/29/2012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2BAD74A-4D43-4467-9610-72AA2E1D29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CA43F5-3831-430F-8272-0E57C89DBB27}" type="datetimeFigureOut">
              <a:rPr lang="en-US" smtClean="0"/>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BAD74A-4D43-4467-9610-72AA2E1D29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CA43F5-3831-430F-8272-0E57C89DBB27}" type="datetimeFigureOut">
              <a:rPr lang="en-US" smtClean="0"/>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BAD74A-4D43-4467-9610-72AA2E1D29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CA43F5-3831-430F-8272-0E57C89DBB27}" type="datetimeFigureOut">
              <a:rPr lang="en-US" smtClean="0"/>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BAD74A-4D43-4467-9610-72AA2E1D29B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ECA43F5-3831-430F-8272-0E57C89DBB27}" type="datetimeFigureOut">
              <a:rPr lang="en-US" smtClean="0"/>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BAD74A-4D43-4467-9610-72AA2E1D29B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CA43F5-3831-430F-8272-0E57C89DBB27}" type="datetimeFigureOut">
              <a:rPr lang="en-US" smtClean="0"/>
              <a:t>6/29/2012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BAD74A-4D43-4467-9610-72AA2E1D29B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ECA43F5-3831-430F-8272-0E57C89DBB27}" type="datetimeFigureOut">
              <a:rPr lang="en-US" smtClean="0"/>
              <a:t>6/29/2012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2BAD74A-4D43-4467-9610-72AA2E1D29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ECA43F5-3831-430F-8272-0E57C89DBB27}" type="datetimeFigureOut">
              <a:rPr lang="en-US" smtClean="0"/>
              <a:t>6/29/2012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2BAD74A-4D43-4467-9610-72AA2E1D29B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ECA43F5-3831-430F-8272-0E57C89DBB27}" type="datetimeFigureOut">
              <a:rPr lang="en-US" smtClean="0"/>
              <a:t>6/29/2012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2BAD74A-4D43-4467-9610-72AA2E1D29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ECA43F5-3831-430F-8272-0E57C89DBB27}" type="datetimeFigureOut">
              <a:rPr lang="en-US" smtClean="0"/>
              <a:t>6/29/2012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BAD74A-4D43-4467-9610-72AA2E1D29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ECA43F5-3831-430F-8272-0E57C89DBB27}" type="datetimeFigureOut">
              <a:rPr lang="en-US" smtClean="0"/>
              <a:t>6/29/2012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2BAD74A-4D43-4467-9610-72AA2E1D29B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CA43F5-3831-430F-8272-0E57C89DBB27}" type="datetimeFigureOut">
              <a:rPr lang="en-US" smtClean="0"/>
              <a:t>6/29/2012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BAD74A-4D43-4467-9610-72AA2E1D29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The Last Weeks of Class</a:t>
            </a:r>
            <a:endParaRPr lang="en-US" dirty="0"/>
          </a:p>
        </p:txBody>
      </p:sp>
      <p:sp>
        <p:nvSpPr>
          <p:cNvPr id="7" name="Subtitle 6"/>
          <p:cNvSpPr>
            <a:spLocks noGrp="1"/>
          </p:cNvSpPr>
          <p:nvPr>
            <p:ph type="subTitle" idx="1"/>
          </p:nvPr>
        </p:nvSpPr>
        <p:spPr/>
        <p:txBody>
          <a:bodyPr/>
          <a:lstStyle/>
          <a:p>
            <a:r>
              <a:rPr lang="en-US" dirty="0" smtClean="0"/>
              <a:t>And then there are exams</a:t>
            </a:r>
            <a:endParaRPr lang="en-US" dirty="0"/>
          </a:p>
        </p:txBody>
      </p:sp>
    </p:spTree>
    <p:extLst>
      <p:ext uri="{BB962C8B-B14F-4D97-AF65-F5344CB8AC3E}">
        <p14:creationId xmlns:p14="http://schemas.microsoft.com/office/powerpoint/2010/main" val="2265271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607211153"/>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lstStyle/>
          <a:p>
            <a:pPr algn="ctr"/>
            <a:r>
              <a:rPr lang="en-US" dirty="0" smtClean="0">
                <a:solidFill>
                  <a:schemeClr val="bg2">
                    <a:lumMod val="50000"/>
                  </a:schemeClr>
                </a:solidFill>
                <a:effectLst>
                  <a:outerShdw blurRad="38100" dist="38100" dir="2700000" algn="tl">
                    <a:srgbClr val="000000">
                      <a:alpha val="43137"/>
                    </a:srgbClr>
                  </a:outerShdw>
                </a:effectLst>
              </a:rPr>
              <a:t>Note</a:t>
            </a:r>
            <a:endParaRPr lang="en-US" dirty="0">
              <a:solidFill>
                <a:schemeClr val="bg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1941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During the last few weeks of the semester, you may be torn between wanting the semester to end right away so you can rest and wanting the semester to last longer so you can finish all your work.</a:t>
            </a:r>
          </a:p>
          <a:p>
            <a:r>
              <a:rPr lang="en-US" dirty="0" smtClean="0"/>
              <a:t>During the fall semester, Thanksgiving may feel like the end of the semester, but it isn’t.</a:t>
            </a:r>
          </a:p>
          <a:p>
            <a:r>
              <a:rPr lang="en-US" dirty="0" smtClean="0"/>
              <a:t>In the spring, the sunshine may beckon, but you have to keep studying.</a:t>
            </a:r>
          </a:p>
          <a:p>
            <a:r>
              <a:rPr lang="en-US" dirty="0" smtClean="0"/>
              <a:t>But then, after exams, you will have a break.</a:t>
            </a:r>
          </a:p>
          <a:p>
            <a:r>
              <a:rPr lang="en-US" dirty="0" smtClean="0"/>
              <a:t>Hang in there!</a:t>
            </a:r>
            <a:endParaRPr lang="en-US" dirty="0"/>
          </a:p>
        </p:txBody>
      </p:sp>
      <p:sp>
        <p:nvSpPr>
          <p:cNvPr id="3" name="Title 2"/>
          <p:cNvSpPr>
            <a:spLocks noGrp="1"/>
          </p:cNvSpPr>
          <p:nvPr>
            <p:ph type="title"/>
          </p:nvPr>
        </p:nvSpPr>
        <p:spPr/>
        <p:txBody>
          <a:bodyPr/>
          <a:lstStyle/>
          <a:p>
            <a:pPr algn="ctr"/>
            <a:r>
              <a:rPr lang="en-US" dirty="0" smtClean="0">
                <a:solidFill>
                  <a:schemeClr val="accent1">
                    <a:lumMod val="75000"/>
                  </a:schemeClr>
                </a:solidFill>
              </a:rPr>
              <a:t>The Last Few Weeks     </a:t>
            </a:r>
            <a:endParaRPr lang="en-US" dirty="0">
              <a:solidFill>
                <a:schemeClr val="accent1">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335502"/>
            <a:ext cx="2332632" cy="1554480"/>
          </a:xfrm>
          <a:prstGeom prst="ellipse">
            <a:avLst/>
          </a:prstGeom>
          <a:ln>
            <a:noFill/>
          </a:ln>
          <a:effectLst>
            <a:softEdge rad="112500"/>
          </a:effectLst>
        </p:spPr>
      </p:pic>
    </p:spTree>
    <p:extLst>
      <p:ext uri="{BB962C8B-B14F-4D97-AF65-F5344CB8AC3E}">
        <p14:creationId xmlns:p14="http://schemas.microsoft.com/office/powerpoint/2010/main" val="1373928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0203853"/>
              </p:ext>
            </p:extLst>
          </p:nvPr>
        </p:nvGraphicFramePr>
        <p:xfrm>
          <a:off x="457200" y="1219200"/>
          <a:ext cx="8229600" cy="4788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Final Essays and other Projects</a:t>
            </a:r>
            <a:endParaRPr lang="en-US" dirty="0"/>
          </a:p>
        </p:txBody>
      </p:sp>
    </p:spTree>
    <p:extLst>
      <p:ext uri="{BB962C8B-B14F-4D97-AF65-F5344CB8AC3E}">
        <p14:creationId xmlns:p14="http://schemas.microsoft.com/office/powerpoint/2010/main" val="4291645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Find out if the exam is cumulative or if it covers only the work since the last exam.</a:t>
            </a:r>
          </a:p>
          <a:p>
            <a:r>
              <a:rPr lang="en-US" dirty="0" smtClean="0"/>
              <a:t>Put together some method for review.</a:t>
            </a:r>
          </a:p>
          <a:p>
            <a:r>
              <a:rPr lang="en-US" dirty="0" smtClean="0"/>
              <a:t>For most English classes, memorization will not be the best way to study.</a:t>
            </a:r>
          </a:p>
          <a:p>
            <a:r>
              <a:rPr lang="en-US" dirty="0" smtClean="0"/>
              <a:t>When preparing for an essay exam, asking yourself questions and taking time to write out answers is a great way to review.</a:t>
            </a:r>
          </a:p>
          <a:p>
            <a:r>
              <a:rPr lang="en-US" dirty="0" smtClean="0"/>
              <a:t>Study/review a little every day. </a:t>
            </a:r>
            <a:endParaRPr lang="en-US" dirty="0"/>
          </a:p>
        </p:txBody>
      </p:sp>
      <p:sp>
        <p:nvSpPr>
          <p:cNvPr id="3" name="Title 2"/>
          <p:cNvSpPr>
            <a:spLocks noGrp="1"/>
          </p:cNvSpPr>
          <p:nvPr>
            <p:ph type="title"/>
          </p:nvPr>
        </p:nvSpPr>
        <p:spPr/>
        <p:txBody>
          <a:bodyPr/>
          <a:lstStyle/>
          <a:p>
            <a:r>
              <a:rPr lang="en-US" dirty="0" smtClean="0"/>
              <a:t>Studying for the Final Exam</a:t>
            </a:r>
            <a:endParaRPr lang="en-US" dirty="0"/>
          </a:p>
        </p:txBody>
      </p:sp>
    </p:spTree>
    <p:extLst>
      <p:ext uri="{BB962C8B-B14F-4D97-AF65-F5344CB8AC3E}">
        <p14:creationId xmlns:p14="http://schemas.microsoft.com/office/powerpoint/2010/main" val="644851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Confirm all your exam dates and times at least a month in advance. Put them on your personal planner.</a:t>
            </a:r>
          </a:p>
          <a:p>
            <a:r>
              <a:rPr lang="en-US" dirty="0" smtClean="0"/>
              <a:t>Note that final exams last two hours.</a:t>
            </a:r>
          </a:p>
          <a:p>
            <a:r>
              <a:rPr lang="en-US" dirty="0" smtClean="0"/>
              <a:t>Note that your exam may not be at the same time as the beginning of your class.</a:t>
            </a:r>
          </a:p>
          <a:p>
            <a:r>
              <a:rPr lang="en-US" dirty="0" smtClean="0"/>
              <a:t>Make sure you have whatever you need to bring to the exam.</a:t>
            </a:r>
          </a:p>
          <a:p>
            <a:r>
              <a:rPr lang="en-US" dirty="0" smtClean="0"/>
              <a:t>Plan ahead for parking. If you are late to the exam, you don’t get extra time.</a:t>
            </a:r>
          </a:p>
          <a:p>
            <a:r>
              <a:rPr lang="en-US" dirty="0" smtClean="0"/>
              <a:t>Get enough rest and food so you can concentrate on the exam.</a:t>
            </a:r>
            <a:endParaRPr lang="en-US" dirty="0"/>
          </a:p>
        </p:txBody>
      </p:sp>
      <p:sp>
        <p:nvSpPr>
          <p:cNvPr id="3" name="Title 2"/>
          <p:cNvSpPr>
            <a:spLocks noGrp="1"/>
          </p:cNvSpPr>
          <p:nvPr>
            <p:ph type="title"/>
          </p:nvPr>
        </p:nvSpPr>
        <p:spPr/>
        <p:txBody>
          <a:bodyPr/>
          <a:lstStyle/>
          <a:p>
            <a:pPr algn="ctr"/>
            <a:r>
              <a:rPr lang="en-US" dirty="0" smtClean="0">
                <a:solidFill>
                  <a:schemeClr val="bg2">
                    <a:lumMod val="50000"/>
                  </a:schemeClr>
                </a:solidFill>
              </a:rPr>
              <a:t>Exam Week</a:t>
            </a:r>
            <a:endParaRPr lang="en-US" dirty="0">
              <a:solidFill>
                <a:schemeClr val="bg2">
                  <a:lumMod val="50000"/>
                </a:schemeClr>
              </a:solidFill>
            </a:endParaRPr>
          </a:p>
        </p:txBody>
      </p:sp>
    </p:spTree>
    <p:extLst>
      <p:ext uri="{BB962C8B-B14F-4D97-AF65-F5344CB8AC3E}">
        <p14:creationId xmlns:p14="http://schemas.microsoft.com/office/powerpoint/2010/main" val="3264047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accent1">
                    <a:lumMod val="75000"/>
                  </a:schemeClr>
                </a:solidFill>
              </a:rPr>
              <a:t>How Did  You Do?</a:t>
            </a:r>
            <a:endParaRPr lang="en-US" dirty="0">
              <a:solidFill>
                <a:schemeClr val="accent1">
                  <a:lumMod val="75000"/>
                </a:schemeClr>
              </a:solidFill>
            </a:endParaRPr>
          </a:p>
        </p:txBody>
      </p:sp>
      <p:sp>
        <p:nvSpPr>
          <p:cNvPr id="3" name="Text Placeholder 2"/>
          <p:cNvSpPr>
            <a:spLocks noGrp="1"/>
          </p:cNvSpPr>
          <p:nvPr>
            <p:ph type="body" idx="1"/>
          </p:nvPr>
        </p:nvSpPr>
        <p:spPr/>
        <p:style>
          <a:lnRef idx="2">
            <a:schemeClr val="accent1"/>
          </a:lnRef>
          <a:fillRef idx="1">
            <a:schemeClr val="lt1"/>
          </a:fillRef>
          <a:effectRef idx="0">
            <a:schemeClr val="accent1"/>
          </a:effectRef>
          <a:fontRef idx="minor">
            <a:schemeClr val="dk1"/>
          </a:fontRef>
        </p:style>
        <p:txBody>
          <a:bodyPr>
            <a:normAutofit/>
          </a:bodyPr>
          <a:lstStyle/>
          <a:p>
            <a:pPr algn="ctr"/>
            <a:r>
              <a:rPr lang="en-US" dirty="0" smtClean="0">
                <a:solidFill>
                  <a:schemeClr val="accent1">
                    <a:lumMod val="75000"/>
                  </a:schemeClr>
                </a:solidFill>
              </a:rPr>
              <a:t>Guess what?</a:t>
            </a:r>
            <a:endParaRPr lang="en-US" dirty="0">
              <a:solidFill>
                <a:schemeClr val="accent1">
                  <a:lumMod val="75000"/>
                </a:schemeClr>
              </a:solidFill>
            </a:endParaRPr>
          </a:p>
        </p:txBody>
      </p:sp>
      <p:sp>
        <p:nvSpPr>
          <p:cNvPr id="4" name="Text Placeholder 3"/>
          <p:cNvSpPr>
            <a:spLocks noGrp="1"/>
          </p:cNvSpPr>
          <p:nvPr>
            <p:ph type="body" sz="half" idx="3"/>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000" dirty="0" smtClean="0">
                <a:solidFill>
                  <a:schemeClr val="accent1">
                    <a:lumMod val="75000"/>
                  </a:schemeClr>
                </a:solidFill>
              </a:rPr>
              <a:t>You had a normal first year.</a:t>
            </a:r>
            <a:endParaRPr lang="en-US" sz="2000" dirty="0"/>
          </a:p>
        </p:txBody>
      </p:sp>
      <p:sp>
        <p:nvSpPr>
          <p:cNvPr id="5" name="Content Placeholder 4"/>
          <p:cNvSpPr>
            <a:spLocks noGrp="1"/>
          </p:cNvSpPr>
          <p:nvPr>
            <p:ph sz="quarter" idx="2"/>
          </p:nvPr>
        </p:nvSpPr>
        <p:spPr/>
        <p:txBody>
          <a:bodyPr>
            <a:normAutofit/>
          </a:bodyPr>
          <a:lstStyle/>
          <a:p>
            <a:r>
              <a:rPr lang="en-US" sz="1800" dirty="0" smtClean="0"/>
              <a:t>You survived finals.</a:t>
            </a:r>
          </a:p>
          <a:p>
            <a:r>
              <a:rPr lang="en-US" sz="1800" dirty="0" smtClean="0"/>
              <a:t>You completed at least 12 hours with a C average or better.</a:t>
            </a:r>
          </a:p>
          <a:p>
            <a:r>
              <a:rPr lang="en-US" sz="1800" dirty="0" smtClean="0"/>
              <a:t>You are not in danger of losing your scholarship.</a:t>
            </a:r>
          </a:p>
          <a:p>
            <a:r>
              <a:rPr lang="en-US" sz="1800" dirty="0" smtClean="0"/>
              <a:t>You missed more classes than you should have or otherwise “blew” a class.</a:t>
            </a:r>
          </a:p>
          <a:p>
            <a:r>
              <a:rPr lang="en-US" sz="1800" dirty="0" smtClean="0"/>
              <a:t>You made a lot of mistakes.</a:t>
            </a:r>
          </a:p>
          <a:p>
            <a:r>
              <a:rPr lang="en-US" sz="1800" dirty="0" smtClean="0"/>
              <a:t>You are preregistered for next semester.</a:t>
            </a:r>
          </a:p>
        </p:txBody>
      </p:sp>
      <p:sp>
        <p:nvSpPr>
          <p:cNvPr id="6" name="Content Placeholder 5"/>
          <p:cNvSpPr>
            <a:spLocks noGrp="1"/>
          </p:cNvSpPr>
          <p:nvPr>
            <p:ph sz="quarter" idx="4"/>
          </p:nvPr>
        </p:nvSpPr>
        <p:spPr/>
        <p:txBody>
          <a:bodyPr>
            <a:normAutofit fontScale="92500"/>
          </a:bodyPr>
          <a:lstStyle/>
          <a:p>
            <a:r>
              <a:rPr lang="en-US" dirty="0" smtClean="0"/>
              <a:t>Terrific!</a:t>
            </a:r>
            <a:br>
              <a:rPr lang="en-US" dirty="0" smtClean="0"/>
            </a:br>
            <a:endParaRPr lang="en-US" dirty="0" smtClean="0"/>
          </a:p>
          <a:p>
            <a:r>
              <a:rPr lang="en-US" dirty="0" smtClean="0"/>
              <a:t>Not bad! </a:t>
            </a:r>
          </a:p>
          <a:p>
            <a:endParaRPr lang="en-US" dirty="0" smtClean="0"/>
          </a:p>
          <a:p>
            <a:r>
              <a:rPr lang="en-US" dirty="0" smtClean="0"/>
              <a:t>Wonderful.</a:t>
            </a:r>
          </a:p>
          <a:p>
            <a:endParaRPr lang="en-US" dirty="0" smtClean="0"/>
          </a:p>
          <a:p>
            <a:r>
              <a:rPr lang="en-US" dirty="0" smtClean="0"/>
              <a:t>Next semester you won’t.</a:t>
            </a:r>
          </a:p>
          <a:p>
            <a:endParaRPr lang="en-US" dirty="0" smtClean="0"/>
          </a:p>
          <a:p>
            <a:r>
              <a:rPr lang="en-US" dirty="0" smtClean="0"/>
              <a:t>And learned from them.</a:t>
            </a:r>
          </a:p>
          <a:p>
            <a:pPr>
              <a:buNone/>
            </a:pPr>
            <a:endParaRPr lang="en-US" dirty="0" smtClean="0"/>
          </a:p>
          <a:p>
            <a:r>
              <a:rPr lang="en-US" dirty="0" smtClean="0"/>
              <a:t>You’re doing just fine.</a:t>
            </a:r>
          </a:p>
        </p:txBody>
      </p:sp>
      <p:pic>
        <p:nvPicPr>
          <p:cNvPr id="8" name="Picture 2" descr="ontopofbooks"/>
          <p:cNvPicPr>
            <a:picLocks noChangeAspect="1" noChangeArrowheads="1"/>
          </p:cNvPicPr>
          <p:nvPr/>
        </p:nvPicPr>
        <p:blipFill>
          <a:blip r:embed="rId2" cstate="print"/>
          <a:srcRect/>
          <a:stretch>
            <a:fillRect/>
          </a:stretch>
        </p:blipFill>
        <p:spPr bwMode="auto">
          <a:xfrm>
            <a:off x="7315200" y="1676400"/>
            <a:ext cx="1188721" cy="1188720"/>
          </a:xfrm>
          <a:prstGeom prst="rect">
            <a:avLst/>
          </a:prstGeom>
          <a:noFill/>
          <a:ln w="9525">
            <a:noFill/>
            <a:miter lim="800000"/>
            <a:headEnd/>
            <a:tailEnd/>
          </a:ln>
        </p:spPr>
      </p:pic>
    </p:spTree>
    <p:extLst>
      <p:ext uri="{BB962C8B-B14F-4D97-AF65-F5344CB8AC3E}">
        <p14:creationId xmlns:p14="http://schemas.microsoft.com/office/powerpoint/2010/main" val="614696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ontent Placeholder 15"/>
          <p:cNvGraphicFramePr>
            <a:graphicFrameLocks noGrp="1"/>
          </p:cNvGraphicFramePr>
          <p:nvPr>
            <p:ph idx="1"/>
            <p:extLst>
              <p:ext uri="{D42A27DB-BD31-4B8C-83A1-F6EECF244321}">
                <p14:modId xmlns:p14="http://schemas.microsoft.com/office/powerpoint/2010/main" val="3994385472"/>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p:cNvSpPr>
            <a:spLocks noGrp="1"/>
          </p:cNvSpPr>
          <p:nvPr>
            <p:ph type="title"/>
          </p:nvPr>
        </p:nvSpPr>
        <p:spPr/>
        <p:txBody>
          <a:bodyPr>
            <a:normAutofit/>
          </a:bodyPr>
          <a:lstStyle/>
          <a:p>
            <a:pPr algn="ctr"/>
            <a:r>
              <a:rPr lang="en-US" dirty="0" smtClean="0">
                <a:solidFill>
                  <a:schemeClr val="bg2">
                    <a:lumMod val="50000"/>
                  </a:schemeClr>
                </a:solidFill>
              </a:rPr>
              <a:t>Looking Ahead</a:t>
            </a:r>
            <a:endParaRPr lang="en-US" dirty="0">
              <a:solidFill>
                <a:schemeClr val="bg2">
                  <a:lumMod val="50000"/>
                </a:schemeClr>
              </a:solidFill>
            </a:endParaRPr>
          </a:p>
        </p:txBody>
      </p:sp>
      <p:pic>
        <p:nvPicPr>
          <p:cNvPr id="17" name="Picture 16"/>
          <p:cNvPicPr>
            <a:picLocks noChangeAspect="1"/>
          </p:cNvPicPr>
          <p:nvPr/>
        </p:nvPicPr>
        <p:blipFill>
          <a:blip r:embed="rId7">
            <a:extLst>
              <a:ext uri="{BEBA8EAE-BF5A-486C-A8C5-ECC9F3942E4B}">
                <a14:imgProps xmlns:a14="http://schemas.microsoft.com/office/drawing/2010/main">
                  <a14:imgLayer r:embed="rId8">
                    <a14:imgEffect>
                      <a14:saturation sat="33000"/>
                    </a14:imgEffect>
                  </a14:imgLayer>
                </a14:imgProps>
              </a:ext>
              <a:ext uri="{28A0092B-C50C-407E-A947-70E740481C1C}">
                <a14:useLocalDpi xmlns:a14="http://schemas.microsoft.com/office/drawing/2010/main" val="0"/>
              </a:ext>
            </a:extLst>
          </a:blip>
          <a:stretch>
            <a:fillRect/>
          </a:stretch>
        </p:blipFill>
        <p:spPr>
          <a:xfrm>
            <a:off x="7254544" y="304800"/>
            <a:ext cx="945489" cy="1005840"/>
          </a:xfrm>
          <a:prstGeom prst="rect">
            <a:avLst/>
          </a:prstGeom>
        </p:spPr>
      </p:pic>
    </p:spTree>
    <p:extLst>
      <p:ext uri="{BB962C8B-B14F-4D97-AF65-F5344CB8AC3E}">
        <p14:creationId xmlns:p14="http://schemas.microsoft.com/office/powerpoint/2010/main" val="26235878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2">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TotalTime>
  <Words>638</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The Last Weeks of Class</vt:lpstr>
      <vt:lpstr>Note</vt:lpstr>
      <vt:lpstr>The Last Few Weeks     </vt:lpstr>
      <vt:lpstr>Final Essays and other Projects</vt:lpstr>
      <vt:lpstr>Studying for the Final Exam</vt:lpstr>
      <vt:lpstr>Exam Week</vt:lpstr>
      <vt:lpstr>How Did  You Do?</vt:lpstr>
      <vt:lpstr>Looking Ahead</vt:lpstr>
    </vt:vector>
  </TitlesOfParts>
  <Company>Middle Tennessee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Weeks of Class</dc:title>
  <dc:creator>ecasal</dc:creator>
  <cp:lastModifiedBy>ecasal</cp:lastModifiedBy>
  <cp:revision>12</cp:revision>
  <dcterms:created xsi:type="dcterms:W3CDTF">2012-06-29T20:42:44Z</dcterms:created>
  <dcterms:modified xsi:type="dcterms:W3CDTF">2012-06-29T22:28:18Z</dcterms:modified>
</cp:coreProperties>
</file>