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76" r:id="rId4"/>
    <p:sldId id="261" r:id="rId5"/>
    <p:sldId id="262" r:id="rId6"/>
    <p:sldId id="269" r:id="rId7"/>
    <p:sldId id="270" r:id="rId8"/>
    <p:sldId id="275" r:id="rId9"/>
    <p:sldId id="264" r:id="rId10"/>
    <p:sldId id="277" r:id="rId11"/>
    <p:sldId id="278" r:id="rId12"/>
    <p:sldId id="279" r:id="rId13"/>
    <p:sldId id="280" r:id="rId14"/>
    <p:sldId id="267" r:id="rId15"/>
    <p:sldId id="273" r:id="rId16"/>
    <p:sldId id="274" r:id="rId17"/>
    <p:sldId id="265" r:id="rId18"/>
    <p:sldId id="266" r:id="rId19"/>
    <p:sldId id="272" r:id="rId20"/>
    <p:sldId id="268" r:id="rId21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1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CF20F-5C29-4DDA-9834-3EEA557AB2F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F7ECC-3B62-48DA-BF70-E34217753A44}">
      <dgm:prSet phldrT="[Text]"/>
      <dgm:spPr/>
      <dgm:t>
        <a:bodyPr/>
        <a:lstStyle/>
        <a:p>
          <a:r>
            <a:rPr lang="en-US" dirty="0" smtClean="0"/>
            <a:t>Thesis </a:t>
          </a:r>
          <a:endParaRPr lang="en-US" dirty="0"/>
        </a:p>
      </dgm:t>
    </dgm:pt>
    <dgm:pt modelId="{E08E6290-C91F-4499-BB33-8CEAAAC38C67}" type="parTrans" cxnId="{21476C47-BDB5-4D67-9A0B-77FCC4CFB574}">
      <dgm:prSet/>
      <dgm:spPr/>
      <dgm:t>
        <a:bodyPr/>
        <a:lstStyle/>
        <a:p>
          <a:endParaRPr lang="en-US"/>
        </a:p>
      </dgm:t>
    </dgm:pt>
    <dgm:pt modelId="{75FAC26E-0B94-4B1E-A2F7-24251B4E4070}" type="sibTrans" cxnId="{21476C47-BDB5-4D67-9A0B-77FCC4CFB574}">
      <dgm:prSet/>
      <dgm:spPr/>
      <dgm:t>
        <a:bodyPr/>
        <a:lstStyle/>
        <a:p>
          <a:endParaRPr lang="en-US"/>
        </a:p>
      </dgm:t>
    </dgm:pt>
    <dgm:pt modelId="{37A62448-0570-445F-8C07-8CE81FBC396E}">
      <dgm:prSet phldrT="[Text]"/>
      <dgm:spPr/>
      <dgm:t>
        <a:bodyPr/>
        <a:lstStyle/>
        <a:p>
          <a:r>
            <a:rPr lang="en-US" dirty="0" smtClean="0"/>
            <a:t>30 credits</a:t>
          </a:r>
          <a:endParaRPr lang="en-US" dirty="0"/>
        </a:p>
      </dgm:t>
    </dgm:pt>
    <dgm:pt modelId="{CC467D47-27C7-4540-8EBE-63CEF6A55D09}" type="parTrans" cxnId="{B9D7C64F-F617-4BA3-8F19-F10ED4907576}">
      <dgm:prSet/>
      <dgm:spPr/>
      <dgm:t>
        <a:bodyPr/>
        <a:lstStyle/>
        <a:p>
          <a:endParaRPr lang="en-US"/>
        </a:p>
      </dgm:t>
    </dgm:pt>
    <dgm:pt modelId="{3953B3D7-D364-424A-BB61-3F182E55545B}" type="sibTrans" cxnId="{B9D7C64F-F617-4BA3-8F19-F10ED4907576}">
      <dgm:prSet/>
      <dgm:spPr/>
      <dgm:t>
        <a:bodyPr/>
        <a:lstStyle/>
        <a:p>
          <a:endParaRPr lang="en-US"/>
        </a:p>
      </dgm:t>
    </dgm:pt>
    <dgm:pt modelId="{A5B2F7CF-62E0-490A-B98A-200EB365D5FD}">
      <dgm:prSet phldrT="[Text]"/>
      <dgm:spPr/>
      <dgm:t>
        <a:bodyPr/>
        <a:lstStyle/>
        <a:p>
          <a:r>
            <a:rPr lang="en-US" dirty="0" smtClean="0"/>
            <a:t>No Comprehensive Exam</a:t>
          </a:r>
          <a:endParaRPr lang="en-US" dirty="0"/>
        </a:p>
      </dgm:t>
    </dgm:pt>
    <dgm:pt modelId="{5EED4040-8AB1-4C81-8755-9B35380614FE}" type="parTrans" cxnId="{7660807F-B437-4B51-89E0-13AD551FCE05}">
      <dgm:prSet/>
      <dgm:spPr/>
      <dgm:t>
        <a:bodyPr/>
        <a:lstStyle/>
        <a:p>
          <a:endParaRPr lang="en-US"/>
        </a:p>
      </dgm:t>
    </dgm:pt>
    <dgm:pt modelId="{113633DB-F5FE-4DA9-A7B2-1E37B334C7AE}" type="sibTrans" cxnId="{7660807F-B437-4B51-89E0-13AD551FCE05}">
      <dgm:prSet/>
      <dgm:spPr/>
      <dgm:t>
        <a:bodyPr/>
        <a:lstStyle/>
        <a:p>
          <a:endParaRPr lang="en-US"/>
        </a:p>
      </dgm:t>
    </dgm:pt>
    <dgm:pt modelId="{9DD0C381-7875-4F93-AA8C-3C4210189EC1}">
      <dgm:prSet phldrT="[Text]"/>
      <dgm:spPr/>
      <dgm:t>
        <a:bodyPr/>
        <a:lstStyle/>
        <a:p>
          <a:r>
            <a:rPr lang="en-US" dirty="0" smtClean="0"/>
            <a:t>Non-Thesis</a:t>
          </a:r>
          <a:endParaRPr lang="en-US" dirty="0"/>
        </a:p>
      </dgm:t>
    </dgm:pt>
    <dgm:pt modelId="{5F175BA7-F763-457F-93D4-89393D22C243}" type="parTrans" cxnId="{AED9DD6C-07AF-435D-9304-F0DD0B6DD7A8}">
      <dgm:prSet/>
      <dgm:spPr/>
      <dgm:t>
        <a:bodyPr/>
        <a:lstStyle/>
        <a:p>
          <a:endParaRPr lang="en-US"/>
        </a:p>
      </dgm:t>
    </dgm:pt>
    <dgm:pt modelId="{0FB11810-EC82-4753-932C-632665063EE7}" type="sibTrans" cxnId="{AED9DD6C-07AF-435D-9304-F0DD0B6DD7A8}">
      <dgm:prSet/>
      <dgm:spPr/>
      <dgm:t>
        <a:bodyPr/>
        <a:lstStyle/>
        <a:p>
          <a:endParaRPr lang="en-US"/>
        </a:p>
      </dgm:t>
    </dgm:pt>
    <dgm:pt modelId="{45C96324-C0CA-4DC4-85D7-53F43C50F83E}">
      <dgm:prSet phldrT="[Text]"/>
      <dgm:spPr/>
      <dgm:t>
        <a:bodyPr/>
        <a:lstStyle/>
        <a:p>
          <a:r>
            <a:rPr lang="en-US" dirty="0" smtClean="0"/>
            <a:t>36 credits</a:t>
          </a:r>
          <a:endParaRPr lang="en-US" dirty="0"/>
        </a:p>
      </dgm:t>
    </dgm:pt>
    <dgm:pt modelId="{D3F19A08-35BA-4C1B-AB26-2C163857E343}" type="parTrans" cxnId="{D0814FED-CA2C-4E78-9CF7-D1F0BF4F32CF}">
      <dgm:prSet/>
      <dgm:spPr/>
      <dgm:t>
        <a:bodyPr/>
        <a:lstStyle/>
        <a:p>
          <a:endParaRPr lang="en-US"/>
        </a:p>
      </dgm:t>
    </dgm:pt>
    <dgm:pt modelId="{961531D9-8DA1-4968-949D-8266CB45B970}" type="sibTrans" cxnId="{D0814FED-CA2C-4E78-9CF7-D1F0BF4F32CF}">
      <dgm:prSet/>
      <dgm:spPr/>
      <dgm:t>
        <a:bodyPr/>
        <a:lstStyle/>
        <a:p>
          <a:endParaRPr lang="en-US"/>
        </a:p>
      </dgm:t>
    </dgm:pt>
    <dgm:pt modelId="{9533910B-EDB3-4074-83E5-178A68DEEA9F}">
      <dgm:prSet phldrT="[Text]"/>
      <dgm:spPr/>
      <dgm:t>
        <a:bodyPr/>
        <a:lstStyle/>
        <a:p>
          <a:r>
            <a:rPr lang="en-US" dirty="0" smtClean="0"/>
            <a:t>Comprehensive Exam Required</a:t>
          </a:r>
          <a:endParaRPr lang="en-US" dirty="0"/>
        </a:p>
      </dgm:t>
    </dgm:pt>
    <dgm:pt modelId="{AED827C2-3EE9-4284-A90D-8F6BEE9803C0}" type="parTrans" cxnId="{56299A3C-388D-4341-8D55-E8137DA8CC1B}">
      <dgm:prSet/>
      <dgm:spPr/>
      <dgm:t>
        <a:bodyPr/>
        <a:lstStyle/>
        <a:p>
          <a:endParaRPr lang="en-US"/>
        </a:p>
      </dgm:t>
    </dgm:pt>
    <dgm:pt modelId="{020AA002-DC1D-4FC6-B267-824B32E19B15}" type="sibTrans" cxnId="{56299A3C-388D-4341-8D55-E8137DA8CC1B}">
      <dgm:prSet/>
      <dgm:spPr/>
      <dgm:t>
        <a:bodyPr/>
        <a:lstStyle/>
        <a:p>
          <a:endParaRPr lang="en-US"/>
        </a:p>
      </dgm:t>
    </dgm:pt>
    <dgm:pt modelId="{DF56A031-5BA8-4AE9-B411-BC2BA6772CE2}">
      <dgm:prSet/>
      <dgm:spPr/>
      <dgm:t>
        <a:bodyPr/>
        <a:lstStyle/>
        <a:p>
          <a:r>
            <a:rPr lang="en-US" dirty="0" smtClean="0"/>
            <a:t>No Internship</a:t>
          </a:r>
          <a:endParaRPr lang="en-US" dirty="0"/>
        </a:p>
      </dgm:t>
    </dgm:pt>
    <dgm:pt modelId="{92E10638-A412-4291-8443-5F4E72362A88}" type="parTrans" cxnId="{1A04A29E-D353-461B-B406-382C43E9646E}">
      <dgm:prSet/>
      <dgm:spPr/>
      <dgm:t>
        <a:bodyPr/>
        <a:lstStyle/>
        <a:p>
          <a:endParaRPr lang="en-US"/>
        </a:p>
      </dgm:t>
    </dgm:pt>
    <dgm:pt modelId="{4B806E2D-66E8-4240-A236-4294D6F6E3A2}" type="sibTrans" cxnId="{1A04A29E-D353-461B-B406-382C43E9646E}">
      <dgm:prSet/>
      <dgm:spPr/>
      <dgm:t>
        <a:bodyPr/>
        <a:lstStyle/>
        <a:p>
          <a:endParaRPr lang="en-US"/>
        </a:p>
      </dgm:t>
    </dgm:pt>
    <dgm:pt modelId="{2754FEAF-FDE4-4AB0-9164-FB4D64BFF2D8}">
      <dgm:prSet/>
      <dgm:spPr/>
      <dgm:t>
        <a:bodyPr/>
        <a:lstStyle/>
        <a:p>
          <a:r>
            <a:rPr lang="en-US" dirty="0" smtClean="0"/>
            <a:t>Internship or Special Project Required </a:t>
          </a:r>
        </a:p>
      </dgm:t>
    </dgm:pt>
    <dgm:pt modelId="{8A9EC101-F396-412D-8043-673FBC2F8CF8}" type="parTrans" cxnId="{82CB3C6D-B001-44CE-A05D-98DF690F0A3D}">
      <dgm:prSet/>
      <dgm:spPr/>
      <dgm:t>
        <a:bodyPr/>
        <a:lstStyle/>
        <a:p>
          <a:endParaRPr lang="en-US"/>
        </a:p>
      </dgm:t>
    </dgm:pt>
    <dgm:pt modelId="{0D386F56-12FB-4140-B00C-84A8FD9792B5}" type="sibTrans" cxnId="{82CB3C6D-B001-44CE-A05D-98DF690F0A3D}">
      <dgm:prSet/>
      <dgm:spPr/>
      <dgm:t>
        <a:bodyPr/>
        <a:lstStyle/>
        <a:p>
          <a:endParaRPr lang="en-US"/>
        </a:p>
      </dgm:t>
    </dgm:pt>
    <dgm:pt modelId="{736C2361-4E54-41E6-BF64-A80CA1E81906}">
      <dgm:prSet/>
      <dgm:spPr/>
      <dgm:t>
        <a:bodyPr/>
        <a:lstStyle/>
        <a:p>
          <a:r>
            <a:rPr lang="en-US" dirty="0" smtClean="0"/>
            <a:t>3 Elective Courses</a:t>
          </a:r>
          <a:endParaRPr lang="en-US" dirty="0"/>
        </a:p>
      </dgm:t>
    </dgm:pt>
    <dgm:pt modelId="{63E207F2-9379-410C-B8F0-F58D43D84417}" type="parTrans" cxnId="{9370F5BA-9BB4-4B2B-8200-7D0AB8BB2DE8}">
      <dgm:prSet/>
      <dgm:spPr/>
      <dgm:t>
        <a:bodyPr/>
        <a:lstStyle/>
        <a:p>
          <a:endParaRPr lang="en-US"/>
        </a:p>
      </dgm:t>
    </dgm:pt>
    <dgm:pt modelId="{964C5AAA-4267-4D4D-ABE3-B080F0BE5B1B}" type="sibTrans" cxnId="{9370F5BA-9BB4-4B2B-8200-7D0AB8BB2DE8}">
      <dgm:prSet/>
      <dgm:spPr/>
      <dgm:t>
        <a:bodyPr/>
        <a:lstStyle/>
        <a:p>
          <a:endParaRPr lang="en-US"/>
        </a:p>
      </dgm:t>
    </dgm:pt>
    <dgm:pt modelId="{E8B31F7B-3F54-4C5F-AD41-05AE3CBB1E44}">
      <dgm:prSet/>
      <dgm:spPr/>
      <dgm:t>
        <a:bodyPr/>
        <a:lstStyle/>
        <a:p>
          <a:r>
            <a:rPr lang="en-US" dirty="0" smtClean="0"/>
            <a:t>4 Elective Courses</a:t>
          </a:r>
          <a:endParaRPr lang="en-US" dirty="0"/>
        </a:p>
      </dgm:t>
    </dgm:pt>
    <dgm:pt modelId="{249BAAC3-64AD-4433-B1FB-A6F5B5CBBA5D}" type="parTrans" cxnId="{3EF515C7-EEF5-417A-A563-B7370536FA7F}">
      <dgm:prSet/>
      <dgm:spPr/>
      <dgm:t>
        <a:bodyPr/>
        <a:lstStyle/>
        <a:p>
          <a:endParaRPr lang="en-US"/>
        </a:p>
      </dgm:t>
    </dgm:pt>
    <dgm:pt modelId="{F6730B80-576C-4FBE-ABF3-7F3F1D66FDF3}" type="sibTrans" cxnId="{3EF515C7-EEF5-417A-A563-B7370536FA7F}">
      <dgm:prSet/>
      <dgm:spPr/>
      <dgm:t>
        <a:bodyPr/>
        <a:lstStyle/>
        <a:p>
          <a:endParaRPr lang="en-US"/>
        </a:p>
      </dgm:t>
    </dgm:pt>
    <dgm:pt modelId="{C62D1B1C-C428-4389-BA32-FF1037C50A7E}" type="pres">
      <dgm:prSet presAssocID="{B9FCF20F-5C29-4DDA-9834-3EEA557AB2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61B154-150A-42BF-A49C-E2C2A768547E}" type="pres">
      <dgm:prSet presAssocID="{746F7ECC-3B62-48DA-BF70-E34217753A44}" presName="root" presStyleCnt="0"/>
      <dgm:spPr/>
    </dgm:pt>
    <dgm:pt modelId="{A20803AE-BA5D-4957-8068-16CF27144A78}" type="pres">
      <dgm:prSet presAssocID="{746F7ECC-3B62-48DA-BF70-E34217753A44}" presName="rootComposite" presStyleCnt="0"/>
      <dgm:spPr/>
    </dgm:pt>
    <dgm:pt modelId="{1359D3F9-EF5E-4ACC-913B-9A0764E54984}" type="pres">
      <dgm:prSet presAssocID="{746F7ECC-3B62-48DA-BF70-E34217753A44}" presName="rootText" presStyleLbl="node1" presStyleIdx="0" presStyleCnt="2"/>
      <dgm:spPr/>
      <dgm:t>
        <a:bodyPr/>
        <a:lstStyle/>
        <a:p>
          <a:endParaRPr lang="en-US"/>
        </a:p>
      </dgm:t>
    </dgm:pt>
    <dgm:pt modelId="{928555DD-7165-4EE4-9693-F3747818F362}" type="pres">
      <dgm:prSet presAssocID="{746F7ECC-3B62-48DA-BF70-E34217753A44}" presName="rootConnector" presStyleLbl="node1" presStyleIdx="0" presStyleCnt="2"/>
      <dgm:spPr/>
      <dgm:t>
        <a:bodyPr/>
        <a:lstStyle/>
        <a:p>
          <a:endParaRPr lang="en-US"/>
        </a:p>
      </dgm:t>
    </dgm:pt>
    <dgm:pt modelId="{0E0A823D-2086-4024-9868-6B3577F7970D}" type="pres">
      <dgm:prSet presAssocID="{746F7ECC-3B62-48DA-BF70-E34217753A44}" presName="childShape" presStyleCnt="0"/>
      <dgm:spPr/>
    </dgm:pt>
    <dgm:pt modelId="{52BDE07B-C8FA-43F0-9453-31501BE011AF}" type="pres">
      <dgm:prSet presAssocID="{CC467D47-27C7-4540-8EBE-63CEF6A55D09}" presName="Name13" presStyleLbl="parChTrans1D2" presStyleIdx="0" presStyleCnt="8"/>
      <dgm:spPr/>
      <dgm:t>
        <a:bodyPr/>
        <a:lstStyle/>
        <a:p>
          <a:endParaRPr lang="en-US"/>
        </a:p>
      </dgm:t>
    </dgm:pt>
    <dgm:pt modelId="{DDA80AA7-71FF-4DEB-97D8-FDB91DF5E1B4}" type="pres">
      <dgm:prSet presAssocID="{37A62448-0570-445F-8C07-8CE81FBC396E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55B81-42CA-4C48-BE7D-EAD0B9A6C43B}" type="pres">
      <dgm:prSet presAssocID="{5EED4040-8AB1-4C81-8755-9B35380614FE}" presName="Name13" presStyleLbl="parChTrans1D2" presStyleIdx="1" presStyleCnt="8"/>
      <dgm:spPr/>
      <dgm:t>
        <a:bodyPr/>
        <a:lstStyle/>
        <a:p>
          <a:endParaRPr lang="en-US"/>
        </a:p>
      </dgm:t>
    </dgm:pt>
    <dgm:pt modelId="{A6391FB1-995D-465F-AC10-8054CFB89F74}" type="pres">
      <dgm:prSet presAssocID="{A5B2F7CF-62E0-490A-B98A-200EB365D5FD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65EC1-2A5C-4B75-9166-D1D58E597DD4}" type="pres">
      <dgm:prSet presAssocID="{92E10638-A412-4291-8443-5F4E72362A88}" presName="Name13" presStyleLbl="parChTrans1D2" presStyleIdx="2" presStyleCnt="8"/>
      <dgm:spPr/>
      <dgm:t>
        <a:bodyPr/>
        <a:lstStyle/>
        <a:p>
          <a:endParaRPr lang="en-US"/>
        </a:p>
      </dgm:t>
    </dgm:pt>
    <dgm:pt modelId="{166924D2-5DF2-45A8-B185-498D7931499C}" type="pres">
      <dgm:prSet presAssocID="{DF56A031-5BA8-4AE9-B411-BC2BA6772CE2}" presName="childText" presStyleLbl="bgAcc1" presStyleIdx="2" presStyleCnt="8" custLinFactNeighborX="-1448" custLinFactNeighborY="5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883BD-8E7B-4A82-894C-A4A316A443A6}" type="pres">
      <dgm:prSet presAssocID="{63E207F2-9379-410C-B8F0-F58D43D84417}" presName="Name13" presStyleLbl="parChTrans1D2" presStyleIdx="3" presStyleCnt="8"/>
      <dgm:spPr/>
      <dgm:t>
        <a:bodyPr/>
        <a:lstStyle/>
        <a:p>
          <a:endParaRPr lang="en-US"/>
        </a:p>
      </dgm:t>
    </dgm:pt>
    <dgm:pt modelId="{63CE3465-4059-4F0E-BF3A-07DE46DE5C8B}" type="pres">
      <dgm:prSet presAssocID="{736C2361-4E54-41E6-BF64-A80CA1E81906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C0CED-3AC6-40F7-9D39-FADC84AF4DF6}" type="pres">
      <dgm:prSet presAssocID="{9DD0C381-7875-4F93-AA8C-3C4210189EC1}" presName="root" presStyleCnt="0"/>
      <dgm:spPr/>
    </dgm:pt>
    <dgm:pt modelId="{9F293DA1-AC01-4C96-B09F-B4379D72CBF9}" type="pres">
      <dgm:prSet presAssocID="{9DD0C381-7875-4F93-AA8C-3C4210189EC1}" presName="rootComposite" presStyleCnt="0"/>
      <dgm:spPr/>
    </dgm:pt>
    <dgm:pt modelId="{397860BD-3C46-4989-AD75-A6E5744F24C3}" type="pres">
      <dgm:prSet presAssocID="{9DD0C381-7875-4F93-AA8C-3C4210189EC1}" presName="rootText" presStyleLbl="node1" presStyleIdx="1" presStyleCnt="2"/>
      <dgm:spPr/>
      <dgm:t>
        <a:bodyPr/>
        <a:lstStyle/>
        <a:p>
          <a:endParaRPr lang="en-US"/>
        </a:p>
      </dgm:t>
    </dgm:pt>
    <dgm:pt modelId="{987D8975-B250-47A2-B979-5600AD4E0418}" type="pres">
      <dgm:prSet presAssocID="{9DD0C381-7875-4F93-AA8C-3C4210189EC1}" presName="rootConnector" presStyleLbl="node1" presStyleIdx="1" presStyleCnt="2"/>
      <dgm:spPr/>
      <dgm:t>
        <a:bodyPr/>
        <a:lstStyle/>
        <a:p>
          <a:endParaRPr lang="en-US"/>
        </a:p>
      </dgm:t>
    </dgm:pt>
    <dgm:pt modelId="{F85BF6E1-E908-49B3-ACB4-98E5255083D9}" type="pres">
      <dgm:prSet presAssocID="{9DD0C381-7875-4F93-AA8C-3C4210189EC1}" presName="childShape" presStyleCnt="0"/>
      <dgm:spPr/>
    </dgm:pt>
    <dgm:pt modelId="{6C39FDD8-4514-4129-949F-3CAC3747F90F}" type="pres">
      <dgm:prSet presAssocID="{D3F19A08-35BA-4C1B-AB26-2C163857E343}" presName="Name13" presStyleLbl="parChTrans1D2" presStyleIdx="4" presStyleCnt="8"/>
      <dgm:spPr/>
      <dgm:t>
        <a:bodyPr/>
        <a:lstStyle/>
        <a:p>
          <a:endParaRPr lang="en-US"/>
        </a:p>
      </dgm:t>
    </dgm:pt>
    <dgm:pt modelId="{335785F4-EEA7-4EBD-B8B2-7B056DF7FD9B}" type="pres">
      <dgm:prSet presAssocID="{45C96324-C0CA-4DC4-85D7-53F43C50F83E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0330F-8DB6-48ED-A5AA-4C743B70396C}" type="pres">
      <dgm:prSet presAssocID="{AED827C2-3EE9-4284-A90D-8F6BEE9803C0}" presName="Name13" presStyleLbl="parChTrans1D2" presStyleIdx="5" presStyleCnt="8"/>
      <dgm:spPr/>
      <dgm:t>
        <a:bodyPr/>
        <a:lstStyle/>
        <a:p>
          <a:endParaRPr lang="en-US"/>
        </a:p>
      </dgm:t>
    </dgm:pt>
    <dgm:pt modelId="{B646DDCF-9310-4EA9-908D-9F49B930D210}" type="pres">
      <dgm:prSet presAssocID="{9533910B-EDB3-4074-83E5-178A68DEEA9F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79C0D-8CC6-48DA-ADBB-08B6BD5EAD22}" type="pres">
      <dgm:prSet presAssocID="{8A9EC101-F396-412D-8043-673FBC2F8CF8}" presName="Name13" presStyleLbl="parChTrans1D2" presStyleIdx="6" presStyleCnt="8"/>
      <dgm:spPr/>
      <dgm:t>
        <a:bodyPr/>
        <a:lstStyle/>
        <a:p>
          <a:endParaRPr lang="en-US"/>
        </a:p>
      </dgm:t>
    </dgm:pt>
    <dgm:pt modelId="{4A55DC7D-2434-4BE9-835B-822C50EBCC12}" type="pres">
      <dgm:prSet presAssocID="{2754FEAF-FDE4-4AB0-9164-FB4D64BFF2D8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6CEC3-7643-4F0D-A85C-8DF3F6AA3797}" type="pres">
      <dgm:prSet presAssocID="{249BAAC3-64AD-4433-B1FB-A6F5B5CBBA5D}" presName="Name13" presStyleLbl="parChTrans1D2" presStyleIdx="7" presStyleCnt="8"/>
      <dgm:spPr/>
      <dgm:t>
        <a:bodyPr/>
        <a:lstStyle/>
        <a:p>
          <a:endParaRPr lang="en-US"/>
        </a:p>
      </dgm:t>
    </dgm:pt>
    <dgm:pt modelId="{2525AED0-5106-4B3E-A86C-BA416F8383E7}" type="pres">
      <dgm:prSet presAssocID="{E8B31F7B-3F54-4C5F-AD41-05AE3CBB1E44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F5C9C4-01A6-4BFF-9CD0-D0810381F41F}" type="presOf" srcId="{746F7ECC-3B62-48DA-BF70-E34217753A44}" destId="{1359D3F9-EF5E-4ACC-913B-9A0764E54984}" srcOrd="0" destOrd="0" presId="urn:microsoft.com/office/officeart/2005/8/layout/hierarchy3"/>
    <dgm:cxn modelId="{4E2F4EDB-A79B-4CBC-AD3B-29F8D44B0DCB}" type="presOf" srcId="{AED827C2-3EE9-4284-A90D-8F6BEE9803C0}" destId="{3AC0330F-8DB6-48ED-A5AA-4C743B70396C}" srcOrd="0" destOrd="0" presId="urn:microsoft.com/office/officeart/2005/8/layout/hierarchy3"/>
    <dgm:cxn modelId="{19550E6F-2533-4EE3-B8AA-647734C4EBEC}" type="presOf" srcId="{CC467D47-27C7-4540-8EBE-63CEF6A55D09}" destId="{52BDE07B-C8FA-43F0-9453-31501BE011AF}" srcOrd="0" destOrd="0" presId="urn:microsoft.com/office/officeart/2005/8/layout/hierarchy3"/>
    <dgm:cxn modelId="{1141E2B5-164C-49EA-B306-BBC93B0A1A4F}" type="presOf" srcId="{DF56A031-5BA8-4AE9-B411-BC2BA6772CE2}" destId="{166924D2-5DF2-45A8-B185-498D7931499C}" srcOrd="0" destOrd="0" presId="urn:microsoft.com/office/officeart/2005/8/layout/hierarchy3"/>
    <dgm:cxn modelId="{AD7E317D-3C43-4D1E-9C30-67F37FB52BD1}" type="presOf" srcId="{746F7ECC-3B62-48DA-BF70-E34217753A44}" destId="{928555DD-7165-4EE4-9693-F3747818F362}" srcOrd="1" destOrd="0" presId="urn:microsoft.com/office/officeart/2005/8/layout/hierarchy3"/>
    <dgm:cxn modelId="{56299A3C-388D-4341-8D55-E8137DA8CC1B}" srcId="{9DD0C381-7875-4F93-AA8C-3C4210189EC1}" destId="{9533910B-EDB3-4074-83E5-178A68DEEA9F}" srcOrd="1" destOrd="0" parTransId="{AED827C2-3EE9-4284-A90D-8F6BEE9803C0}" sibTransId="{020AA002-DC1D-4FC6-B267-824B32E19B15}"/>
    <dgm:cxn modelId="{FCB2949A-DDE0-4B80-B9BD-5225F498997A}" type="presOf" srcId="{B9FCF20F-5C29-4DDA-9834-3EEA557AB2F7}" destId="{C62D1B1C-C428-4389-BA32-FF1037C50A7E}" srcOrd="0" destOrd="0" presId="urn:microsoft.com/office/officeart/2005/8/layout/hierarchy3"/>
    <dgm:cxn modelId="{3ABDA84C-52DF-49E9-A475-E32B131E8275}" type="presOf" srcId="{A5B2F7CF-62E0-490A-B98A-200EB365D5FD}" destId="{A6391FB1-995D-465F-AC10-8054CFB89F74}" srcOrd="0" destOrd="0" presId="urn:microsoft.com/office/officeart/2005/8/layout/hierarchy3"/>
    <dgm:cxn modelId="{B9D7C64F-F617-4BA3-8F19-F10ED4907576}" srcId="{746F7ECC-3B62-48DA-BF70-E34217753A44}" destId="{37A62448-0570-445F-8C07-8CE81FBC396E}" srcOrd="0" destOrd="0" parTransId="{CC467D47-27C7-4540-8EBE-63CEF6A55D09}" sibTransId="{3953B3D7-D364-424A-BB61-3F182E55545B}"/>
    <dgm:cxn modelId="{12598251-7310-480A-9FB3-239CC37832F9}" type="presOf" srcId="{45C96324-C0CA-4DC4-85D7-53F43C50F83E}" destId="{335785F4-EEA7-4EBD-B8B2-7B056DF7FD9B}" srcOrd="0" destOrd="0" presId="urn:microsoft.com/office/officeart/2005/8/layout/hierarchy3"/>
    <dgm:cxn modelId="{23F3905C-BC13-45E8-89B3-8FCA0EF93942}" type="presOf" srcId="{E8B31F7B-3F54-4C5F-AD41-05AE3CBB1E44}" destId="{2525AED0-5106-4B3E-A86C-BA416F8383E7}" srcOrd="0" destOrd="0" presId="urn:microsoft.com/office/officeart/2005/8/layout/hierarchy3"/>
    <dgm:cxn modelId="{21476C47-BDB5-4D67-9A0B-77FCC4CFB574}" srcId="{B9FCF20F-5C29-4DDA-9834-3EEA557AB2F7}" destId="{746F7ECC-3B62-48DA-BF70-E34217753A44}" srcOrd="0" destOrd="0" parTransId="{E08E6290-C91F-4499-BB33-8CEAAAC38C67}" sibTransId="{75FAC26E-0B94-4B1E-A2F7-24251B4E4070}"/>
    <dgm:cxn modelId="{0770BD20-7C74-42AD-B70C-0E15B427D8D6}" type="presOf" srcId="{63E207F2-9379-410C-B8F0-F58D43D84417}" destId="{B8D883BD-8E7B-4A82-894C-A4A316A443A6}" srcOrd="0" destOrd="0" presId="urn:microsoft.com/office/officeart/2005/8/layout/hierarchy3"/>
    <dgm:cxn modelId="{34A86154-29D8-41BE-86ED-71354F5D55C0}" type="presOf" srcId="{736C2361-4E54-41E6-BF64-A80CA1E81906}" destId="{63CE3465-4059-4F0E-BF3A-07DE46DE5C8B}" srcOrd="0" destOrd="0" presId="urn:microsoft.com/office/officeart/2005/8/layout/hierarchy3"/>
    <dgm:cxn modelId="{B313348E-7EDA-46C1-8C23-87CD2654FA85}" type="presOf" srcId="{9DD0C381-7875-4F93-AA8C-3C4210189EC1}" destId="{397860BD-3C46-4989-AD75-A6E5744F24C3}" srcOrd="0" destOrd="0" presId="urn:microsoft.com/office/officeart/2005/8/layout/hierarchy3"/>
    <dgm:cxn modelId="{3EF515C7-EEF5-417A-A563-B7370536FA7F}" srcId="{9DD0C381-7875-4F93-AA8C-3C4210189EC1}" destId="{E8B31F7B-3F54-4C5F-AD41-05AE3CBB1E44}" srcOrd="3" destOrd="0" parTransId="{249BAAC3-64AD-4433-B1FB-A6F5B5CBBA5D}" sibTransId="{F6730B80-576C-4FBE-ABF3-7F3F1D66FDF3}"/>
    <dgm:cxn modelId="{D0814FED-CA2C-4E78-9CF7-D1F0BF4F32CF}" srcId="{9DD0C381-7875-4F93-AA8C-3C4210189EC1}" destId="{45C96324-C0CA-4DC4-85D7-53F43C50F83E}" srcOrd="0" destOrd="0" parTransId="{D3F19A08-35BA-4C1B-AB26-2C163857E343}" sibTransId="{961531D9-8DA1-4968-949D-8266CB45B970}"/>
    <dgm:cxn modelId="{9CE08DA1-5F0A-4C23-8AE2-29F3A558D493}" type="presOf" srcId="{D3F19A08-35BA-4C1B-AB26-2C163857E343}" destId="{6C39FDD8-4514-4129-949F-3CAC3747F90F}" srcOrd="0" destOrd="0" presId="urn:microsoft.com/office/officeart/2005/8/layout/hierarchy3"/>
    <dgm:cxn modelId="{197A50B4-42A7-43DA-830C-6F98F4D72B96}" type="presOf" srcId="{5EED4040-8AB1-4C81-8755-9B35380614FE}" destId="{5F355B81-42CA-4C48-BE7D-EAD0B9A6C43B}" srcOrd="0" destOrd="0" presId="urn:microsoft.com/office/officeart/2005/8/layout/hierarchy3"/>
    <dgm:cxn modelId="{ECF4D3C1-3E17-43F0-85C3-BC933AA6B139}" type="presOf" srcId="{8A9EC101-F396-412D-8043-673FBC2F8CF8}" destId="{15279C0D-8CC6-48DA-ADBB-08B6BD5EAD22}" srcOrd="0" destOrd="0" presId="urn:microsoft.com/office/officeart/2005/8/layout/hierarchy3"/>
    <dgm:cxn modelId="{82CB3C6D-B001-44CE-A05D-98DF690F0A3D}" srcId="{9DD0C381-7875-4F93-AA8C-3C4210189EC1}" destId="{2754FEAF-FDE4-4AB0-9164-FB4D64BFF2D8}" srcOrd="2" destOrd="0" parTransId="{8A9EC101-F396-412D-8043-673FBC2F8CF8}" sibTransId="{0D386F56-12FB-4140-B00C-84A8FD9792B5}"/>
    <dgm:cxn modelId="{F9A8C2BC-CBBD-4055-BEDF-82111CD7B51F}" type="presOf" srcId="{9DD0C381-7875-4F93-AA8C-3C4210189EC1}" destId="{987D8975-B250-47A2-B979-5600AD4E0418}" srcOrd="1" destOrd="0" presId="urn:microsoft.com/office/officeart/2005/8/layout/hierarchy3"/>
    <dgm:cxn modelId="{AED9DD6C-07AF-435D-9304-F0DD0B6DD7A8}" srcId="{B9FCF20F-5C29-4DDA-9834-3EEA557AB2F7}" destId="{9DD0C381-7875-4F93-AA8C-3C4210189EC1}" srcOrd="1" destOrd="0" parTransId="{5F175BA7-F763-457F-93D4-89393D22C243}" sibTransId="{0FB11810-EC82-4753-932C-632665063EE7}"/>
    <dgm:cxn modelId="{7328C227-B425-49A8-A040-22C91B3788FF}" type="presOf" srcId="{9533910B-EDB3-4074-83E5-178A68DEEA9F}" destId="{B646DDCF-9310-4EA9-908D-9F49B930D210}" srcOrd="0" destOrd="0" presId="urn:microsoft.com/office/officeart/2005/8/layout/hierarchy3"/>
    <dgm:cxn modelId="{1A04A29E-D353-461B-B406-382C43E9646E}" srcId="{746F7ECC-3B62-48DA-BF70-E34217753A44}" destId="{DF56A031-5BA8-4AE9-B411-BC2BA6772CE2}" srcOrd="2" destOrd="0" parTransId="{92E10638-A412-4291-8443-5F4E72362A88}" sibTransId="{4B806E2D-66E8-4240-A236-4294D6F6E3A2}"/>
    <dgm:cxn modelId="{7660807F-B437-4B51-89E0-13AD551FCE05}" srcId="{746F7ECC-3B62-48DA-BF70-E34217753A44}" destId="{A5B2F7CF-62E0-490A-B98A-200EB365D5FD}" srcOrd="1" destOrd="0" parTransId="{5EED4040-8AB1-4C81-8755-9B35380614FE}" sibTransId="{113633DB-F5FE-4DA9-A7B2-1E37B334C7AE}"/>
    <dgm:cxn modelId="{6E95BDE2-F783-48C9-9ED3-B7A8B58DFD4A}" type="presOf" srcId="{37A62448-0570-445F-8C07-8CE81FBC396E}" destId="{DDA80AA7-71FF-4DEB-97D8-FDB91DF5E1B4}" srcOrd="0" destOrd="0" presId="urn:microsoft.com/office/officeart/2005/8/layout/hierarchy3"/>
    <dgm:cxn modelId="{9370F5BA-9BB4-4B2B-8200-7D0AB8BB2DE8}" srcId="{746F7ECC-3B62-48DA-BF70-E34217753A44}" destId="{736C2361-4E54-41E6-BF64-A80CA1E81906}" srcOrd="3" destOrd="0" parTransId="{63E207F2-9379-410C-B8F0-F58D43D84417}" sibTransId="{964C5AAA-4267-4D4D-ABE3-B080F0BE5B1B}"/>
    <dgm:cxn modelId="{8E82D7DF-C619-4875-8151-7214A4DEC3C1}" type="presOf" srcId="{92E10638-A412-4291-8443-5F4E72362A88}" destId="{D0465EC1-2A5C-4B75-9166-D1D58E597DD4}" srcOrd="0" destOrd="0" presId="urn:microsoft.com/office/officeart/2005/8/layout/hierarchy3"/>
    <dgm:cxn modelId="{9C8F02E2-4709-46FD-B22F-C9F84315659C}" type="presOf" srcId="{249BAAC3-64AD-4433-B1FB-A6F5B5CBBA5D}" destId="{01D6CEC3-7643-4F0D-A85C-8DF3F6AA3797}" srcOrd="0" destOrd="0" presId="urn:microsoft.com/office/officeart/2005/8/layout/hierarchy3"/>
    <dgm:cxn modelId="{3BF8FD4B-FB7C-4481-A600-F4B9E7749513}" type="presOf" srcId="{2754FEAF-FDE4-4AB0-9164-FB4D64BFF2D8}" destId="{4A55DC7D-2434-4BE9-835B-822C50EBCC12}" srcOrd="0" destOrd="0" presId="urn:microsoft.com/office/officeart/2005/8/layout/hierarchy3"/>
    <dgm:cxn modelId="{3BD30DFE-F331-4073-A507-D15713836E44}" type="presParOf" srcId="{C62D1B1C-C428-4389-BA32-FF1037C50A7E}" destId="{F761B154-150A-42BF-A49C-E2C2A768547E}" srcOrd="0" destOrd="0" presId="urn:microsoft.com/office/officeart/2005/8/layout/hierarchy3"/>
    <dgm:cxn modelId="{3256C03A-430A-43B9-A042-786022F11908}" type="presParOf" srcId="{F761B154-150A-42BF-A49C-E2C2A768547E}" destId="{A20803AE-BA5D-4957-8068-16CF27144A78}" srcOrd="0" destOrd="0" presId="urn:microsoft.com/office/officeart/2005/8/layout/hierarchy3"/>
    <dgm:cxn modelId="{80C5F558-8DE4-4337-95C2-95D1CB26CF17}" type="presParOf" srcId="{A20803AE-BA5D-4957-8068-16CF27144A78}" destId="{1359D3F9-EF5E-4ACC-913B-9A0764E54984}" srcOrd="0" destOrd="0" presId="urn:microsoft.com/office/officeart/2005/8/layout/hierarchy3"/>
    <dgm:cxn modelId="{967FA3DA-EE81-43B5-9F12-96FF2B245272}" type="presParOf" srcId="{A20803AE-BA5D-4957-8068-16CF27144A78}" destId="{928555DD-7165-4EE4-9693-F3747818F362}" srcOrd="1" destOrd="0" presId="urn:microsoft.com/office/officeart/2005/8/layout/hierarchy3"/>
    <dgm:cxn modelId="{61B91272-512E-4680-A348-170AEE6EAC51}" type="presParOf" srcId="{F761B154-150A-42BF-A49C-E2C2A768547E}" destId="{0E0A823D-2086-4024-9868-6B3577F7970D}" srcOrd="1" destOrd="0" presId="urn:microsoft.com/office/officeart/2005/8/layout/hierarchy3"/>
    <dgm:cxn modelId="{BF900BC2-5D2B-4935-9CCE-8A06A9EB5539}" type="presParOf" srcId="{0E0A823D-2086-4024-9868-6B3577F7970D}" destId="{52BDE07B-C8FA-43F0-9453-31501BE011AF}" srcOrd="0" destOrd="0" presId="urn:microsoft.com/office/officeart/2005/8/layout/hierarchy3"/>
    <dgm:cxn modelId="{C1989602-1E10-4663-9ABD-A90DF927E618}" type="presParOf" srcId="{0E0A823D-2086-4024-9868-6B3577F7970D}" destId="{DDA80AA7-71FF-4DEB-97D8-FDB91DF5E1B4}" srcOrd="1" destOrd="0" presId="urn:microsoft.com/office/officeart/2005/8/layout/hierarchy3"/>
    <dgm:cxn modelId="{DB38BF25-558F-4509-B2D4-2F50081B0ED8}" type="presParOf" srcId="{0E0A823D-2086-4024-9868-6B3577F7970D}" destId="{5F355B81-42CA-4C48-BE7D-EAD0B9A6C43B}" srcOrd="2" destOrd="0" presId="urn:microsoft.com/office/officeart/2005/8/layout/hierarchy3"/>
    <dgm:cxn modelId="{6720AF19-9434-4385-AEAB-934B242BA192}" type="presParOf" srcId="{0E0A823D-2086-4024-9868-6B3577F7970D}" destId="{A6391FB1-995D-465F-AC10-8054CFB89F74}" srcOrd="3" destOrd="0" presId="urn:microsoft.com/office/officeart/2005/8/layout/hierarchy3"/>
    <dgm:cxn modelId="{8D1AD4D4-8191-4906-B0FE-4C1DA07EA945}" type="presParOf" srcId="{0E0A823D-2086-4024-9868-6B3577F7970D}" destId="{D0465EC1-2A5C-4B75-9166-D1D58E597DD4}" srcOrd="4" destOrd="0" presId="urn:microsoft.com/office/officeart/2005/8/layout/hierarchy3"/>
    <dgm:cxn modelId="{7594646E-00CB-46E9-B9C7-C088182F5FC2}" type="presParOf" srcId="{0E0A823D-2086-4024-9868-6B3577F7970D}" destId="{166924D2-5DF2-45A8-B185-498D7931499C}" srcOrd="5" destOrd="0" presId="urn:microsoft.com/office/officeart/2005/8/layout/hierarchy3"/>
    <dgm:cxn modelId="{A360EC10-7115-4039-960B-88810114444B}" type="presParOf" srcId="{0E0A823D-2086-4024-9868-6B3577F7970D}" destId="{B8D883BD-8E7B-4A82-894C-A4A316A443A6}" srcOrd="6" destOrd="0" presId="urn:microsoft.com/office/officeart/2005/8/layout/hierarchy3"/>
    <dgm:cxn modelId="{6BB4070F-194C-4BC8-9B32-4AB44E91F4A1}" type="presParOf" srcId="{0E0A823D-2086-4024-9868-6B3577F7970D}" destId="{63CE3465-4059-4F0E-BF3A-07DE46DE5C8B}" srcOrd="7" destOrd="0" presId="urn:microsoft.com/office/officeart/2005/8/layout/hierarchy3"/>
    <dgm:cxn modelId="{8F697C44-96E3-46E7-A559-FD496EB46134}" type="presParOf" srcId="{C62D1B1C-C428-4389-BA32-FF1037C50A7E}" destId="{9EFC0CED-3AC6-40F7-9D39-FADC84AF4DF6}" srcOrd="1" destOrd="0" presId="urn:microsoft.com/office/officeart/2005/8/layout/hierarchy3"/>
    <dgm:cxn modelId="{E6F1F877-6220-4A61-88FB-EC85475CB81E}" type="presParOf" srcId="{9EFC0CED-3AC6-40F7-9D39-FADC84AF4DF6}" destId="{9F293DA1-AC01-4C96-B09F-B4379D72CBF9}" srcOrd="0" destOrd="0" presId="urn:microsoft.com/office/officeart/2005/8/layout/hierarchy3"/>
    <dgm:cxn modelId="{32542A33-9FCE-4110-AD82-9B5180EC5CDF}" type="presParOf" srcId="{9F293DA1-AC01-4C96-B09F-B4379D72CBF9}" destId="{397860BD-3C46-4989-AD75-A6E5744F24C3}" srcOrd="0" destOrd="0" presId="urn:microsoft.com/office/officeart/2005/8/layout/hierarchy3"/>
    <dgm:cxn modelId="{5171BC3D-1A12-484A-8C07-53FCDD031061}" type="presParOf" srcId="{9F293DA1-AC01-4C96-B09F-B4379D72CBF9}" destId="{987D8975-B250-47A2-B979-5600AD4E0418}" srcOrd="1" destOrd="0" presId="urn:microsoft.com/office/officeart/2005/8/layout/hierarchy3"/>
    <dgm:cxn modelId="{92710972-3DB4-4D09-A1B4-7213FF92126D}" type="presParOf" srcId="{9EFC0CED-3AC6-40F7-9D39-FADC84AF4DF6}" destId="{F85BF6E1-E908-49B3-ACB4-98E5255083D9}" srcOrd="1" destOrd="0" presId="urn:microsoft.com/office/officeart/2005/8/layout/hierarchy3"/>
    <dgm:cxn modelId="{99A19638-68CB-4DAE-AD1E-48F8806FDC24}" type="presParOf" srcId="{F85BF6E1-E908-49B3-ACB4-98E5255083D9}" destId="{6C39FDD8-4514-4129-949F-3CAC3747F90F}" srcOrd="0" destOrd="0" presId="urn:microsoft.com/office/officeart/2005/8/layout/hierarchy3"/>
    <dgm:cxn modelId="{E8F0EC88-EA3B-44A8-9A01-4E6334D51B23}" type="presParOf" srcId="{F85BF6E1-E908-49B3-ACB4-98E5255083D9}" destId="{335785F4-EEA7-4EBD-B8B2-7B056DF7FD9B}" srcOrd="1" destOrd="0" presId="urn:microsoft.com/office/officeart/2005/8/layout/hierarchy3"/>
    <dgm:cxn modelId="{7465A335-DC1C-470E-9BAB-488F738CB2FC}" type="presParOf" srcId="{F85BF6E1-E908-49B3-ACB4-98E5255083D9}" destId="{3AC0330F-8DB6-48ED-A5AA-4C743B70396C}" srcOrd="2" destOrd="0" presId="urn:microsoft.com/office/officeart/2005/8/layout/hierarchy3"/>
    <dgm:cxn modelId="{11F5F26F-423D-466F-BDD7-3F2D1BEA6E65}" type="presParOf" srcId="{F85BF6E1-E908-49B3-ACB4-98E5255083D9}" destId="{B646DDCF-9310-4EA9-908D-9F49B930D210}" srcOrd="3" destOrd="0" presId="urn:microsoft.com/office/officeart/2005/8/layout/hierarchy3"/>
    <dgm:cxn modelId="{B3A229BF-0F73-45F5-B563-76A386A2652F}" type="presParOf" srcId="{F85BF6E1-E908-49B3-ACB4-98E5255083D9}" destId="{15279C0D-8CC6-48DA-ADBB-08B6BD5EAD22}" srcOrd="4" destOrd="0" presId="urn:microsoft.com/office/officeart/2005/8/layout/hierarchy3"/>
    <dgm:cxn modelId="{AEA3502D-5C9A-4DD3-97C0-64F73AC29C46}" type="presParOf" srcId="{F85BF6E1-E908-49B3-ACB4-98E5255083D9}" destId="{4A55DC7D-2434-4BE9-835B-822C50EBCC12}" srcOrd="5" destOrd="0" presId="urn:microsoft.com/office/officeart/2005/8/layout/hierarchy3"/>
    <dgm:cxn modelId="{5A038E7D-41BE-4813-9D41-69B5E298679A}" type="presParOf" srcId="{F85BF6E1-E908-49B3-ACB4-98E5255083D9}" destId="{01D6CEC3-7643-4F0D-A85C-8DF3F6AA3797}" srcOrd="6" destOrd="0" presId="urn:microsoft.com/office/officeart/2005/8/layout/hierarchy3"/>
    <dgm:cxn modelId="{B928F25A-0748-4E82-B574-78DDAE5B3866}" type="presParOf" srcId="{F85BF6E1-E908-49B3-ACB4-98E5255083D9}" destId="{2525AED0-5106-4B3E-A86C-BA416F8383E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7DF7F2-473B-4579-9EAE-A769F02C4DE2}" type="doc">
      <dgm:prSet loTypeId="urn:diagrams.loki3.com/BracketList+Icon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C7138B-D9B0-4C74-AEC6-1FEA03C0500D}">
      <dgm:prSet phldrT="[Text]"/>
      <dgm:spPr/>
      <dgm:t>
        <a:bodyPr/>
        <a:lstStyle/>
        <a:p>
          <a:r>
            <a:rPr lang="en-US" dirty="0" smtClean="0"/>
            <a:t>HHP Core</a:t>
          </a:r>
          <a:endParaRPr lang="en-US" dirty="0"/>
        </a:p>
      </dgm:t>
    </dgm:pt>
    <dgm:pt modelId="{D916C294-8B00-4374-A540-4633AEAF36B2}" type="parTrans" cxnId="{9F751B18-E5C8-4CAC-AF39-3364450A12AB}">
      <dgm:prSet/>
      <dgm:spPr/>
      <dgm:t>
        <a:bodyPr/>
        <a:lstStyle/>
        <a:p>
          <a:endParaRPr lang="en-US"/>
        </a:p>
      </dgm:t>
    </dgm:pt>
    <dgm:pt modelId="{BF39433A-5B37-41D7-A5C9-30F1FC66FF3B}" type="sibTrans" cxnId="{9F751B18-E5C8-4CAC-AF39-3364450A12AB}">
      <dgm:prSet/>
      <dgm:spPr/>
      <dgm:t>
        <a:bodyPr/>
        <a:lstStyle/>
        <a:p>
          <a:endParaRPr lang="en-US"/>
        </a:p>
      </dgm:t>
    </dgm:pt>
    <dgm:pt modelId="{12797671-4807-4C20-A39E-B1D9D6624273}">
      <dgm:prSet phldrT="[Text]" custT="1"/>
      <dgm:spPr/>
      <dgm:t>
        <a:bodyPr/>
        <a:lstStyle/>
        <a:p>
          <a:r>
            <a:rPr lang="en-US" sz="2400" dirty="0" smtClean="0"/>
            <a:t>HHP 6610 Research Methods</a:t>
          </a:r>
          <a:endParaRPr lang="en-US" sz="2400" dirty="0"/>
        </a:p>
      </dgm:t>
    </dgm:pt>
    <dgm:pt modelId="{4C7EA517-9254-4EB7-BAA4-4442A9D342AE}" type="parTrans" cxnId="{D83A9EED-AE6A-493B-96B5-65910C74D115}">
      <dgm:prSet/>
      <dgm:spPr/>
      <dgm:t>
        <a:bodyPr/>
        <a:lstStyle/>
        <a:p>
          <a:endParaRPr lang="en-US"/>
        </a:p>
      </dgm:t>
    </dgm:pt>
    <dgm:pt modelId="{2CA6DA06-6A70-47F7-AB2F-08E1134F867A}" type="sibTrans" cxnId="{D83A9EED-AE6A-493B-96B5-65910C74D115}">
      <dgm:prSet/>
      <dgm:spPr/>
      <dgm:t>
        <a:bodyPr/>
        <a:lstStyle/>
        <a:p>
          <a:endParaRPr lang="en-US"/>
        </a:p>
      </dgm:t>
    </dgm:pt>
    <dgm:pt modelId="{835C2A2B-051B-4FEE-B483-2A09340EE16E}">
      <dgm:prSet phldrT="[Text]"/>
      <dgm:spPr/>
      <dgm:t>
        <a:bodyPr/>
        <a:lstStyle/>
        <a:p>
          <a:r>
            <a:rPr lang="en-US" dirty="0" smtClean="0"/>
            <a:t>EXSC Core</a:t>
          </a:r>
          <a:endParaRPr lang="en-US" dirty="0"/>
        </a:p>
      </dgm:t>
    </dgm:pt>
    <dgm:pt modelId="{58373A43-FEC4-4A8E-AB15-7F239FE650AB}" type="parTrans" cxnId="{C0369754-55C3-41A9-A1D4-701422F04DEB}">
      <dgm:prSet/>
      <dgm:spPr/>
      <dgm:t>
        <a:bodyPr/>
        <a:lstStyle/>
        <a:p>
          <a:endParaRPr lang="en-US"/>
        </a:p>
      </dgm:t>
    </dgm:pt>
    <dgm:pt modelId="{D804DCCF-CD45-42E4-9FBD-A41B64D4078F}" type="sibTrans" cxnId="{C0369754-55C3-41A9-A1D4-701422F04DEB}">
      <dgm:prSet/>
      <dgm:spPr/>
      <dgm:t>
        <a:bodyPr/>
        <a:lstStyle/>
        <a:p>
          <a:endParaRPr lang="en-US"/>
        </a:p>
      </dgm:t>
    </dgm:pt>
    <dgm:pt modelId="{2D5CA0AB-8149-4109-A326-751B7F20868A}">
      <dgm:prSet phldrT="[Text]"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6650	F</a:t>
          </a:r>
          <a:endParaRPr lang="en-US" sz="2400" dirty="0">
            <a:latin typeface="+mn-lt"/>
          </a:endParaRPr>
        </a:p>
      </dgm:t>
    </dgm:pt>
    <dgm:pt modelId="{0AA5BBD3-DE49-40B0-81DB-C186EC9FECF5}" type="parTrans" cxnId="{9819074A-6FD2-4786-A971-24E2644B9F56}">
      <dgm:prSet/>
      <dgm:spPr/>
      <dgm:t>
        <a:bodyPr/>
        <a:lstStyle/>
        <a:p>
          <a:endParaRPr lang="en-US"/>
        </a:p>
      </dgm:t>
    </dgm:pt>
    <dgm:pt modelId="{ABEAC595-AAB7-4836-ADF2-1B1D3DBA272A}" type="sibTrans" cxnId="{9819074A-6FD2-4786-A971-24E2644B9F56}">
      <dgm:prSet/>
      <dgm:spPr/>
      <dgm:t>
        <a:bodyPr/>
        <a:lstStyle/>
        <a:p>
          <a:endParaRPr lang="en-US"/>
        </a:p>
      </dgm:t>
    </dgm:pt>
    <dgm:pt modelId="{D83A0975-6BE6-4107-94D3-F03801C4094A}">
      <dgm:prSet phldrT="[Text]" custT="1"/>
      <dgm:spPr/>
      <dgm:t>
        <a:bodyPr/>
        <a:lstStyle/>
        <a:p>
          <a:r>
            <a:rPr lang="en-US" sz="2400" dirty="0" smtClean="0"/>
            <a:t>HHP 6700 Data Analysis</a:t>
          </a:r>
          <a:endParaRPr lang="en-US" sz="2400" dirty="0"/>
        </a:p>
      </dgm:t>
    </dgm:pt>
    <dgm:pt modelId="{D8794C37-CDDC-4D8A-87AF-D87A544C1C59}" type="parTrans" cxnId="{64347F33-A2D6-444C-B73D-3A1C3E68C3FB}">
      <dgm:prSet/>
      <dgm:spPr/>
      <dgm:t>
        <a:bodyPr/>
        <a:lstStyle/>
        <a:p>
          <a:endParaRPr lang="en-US"/>
        </a:p>
      </dgm:t>
    </dgm:pt>
    <dgm:pt modelId="{005E1D12-A076-4C92-8B17-1C9F5C3853E1}" type="sibTrans" cxnId="{64347F33-A2D6-444C-B73D-3A1C3E68C3FB}">
      <dgm:prSet/>
      <dgm:spPr/>
      <dgm:t>
        <a:bodyPr/>
        <a:lstStyle/>
        <a:p>
          <a:endParaRPr lang="en-US"/>
        </a:p>
      </dgm:t>
    </dgm:pt>
    <dgm:pt modelId="{4974E715-3C79-44BC-AD4E-D027C69E97A7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6830	F</a:t>
          </a:r>
        </a:p>
      </dgm:t>
    </dgm:pt>
    <dgm:pt modelId="{2FF9ED68-4F7F-4B49-BD10-A29879CEA31A}" type="parTrans" cxnId="{C9F9EBF6-1EE2-4BA9-B088-E8E98F558D2A}">
      <dgm:prSet/>
      <dgm:spPr/>
      <dgm:t>
        <a:bodyPr/>
        <a:lstStyle/>
        <a:p>
          <a:endParaRPr lang="en-US"/>
        </a:p>
      </dgm:t>
    </dgm:pt>
    <dgm:pt modelId="{272CA628-10F4-4061-8505-36150CBDFF17}" type="sibTrans" cxnId="{C9F9EBF6-1EE2-4BA9-B088-E8E98F558D2A}">
      <dgm:prSet/>
      <dgm:spPr/>
      <dgm:t>
        <a:bodyPr/>
        <a:lstStyle/>
        <a:p>
          <a:endParaRPr lang="en-US"/>
        </a:p>
      </dgm:t>
    </dgm:pt>
    <dgm:pt modelId="{ABBCDB1C-B231-46B9-8D8D-13C868500F2C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6840	Sp</a:t>
          </a:r>
        </a:p>
      </dgm:t>
    </dgm:pt>
    <dgm:pt modelId="{0C945CAE-7F86-4B80-A320-4EDE82AAD1C7}" type="parTrans" cxnId="{ABDF34F4-0722-4A04-A7B3-131427277A2A}">
      <dgm:prSet/>
      <dgm:spPr/>
      <dgm:t>
        <a:bodyPr/>
        <a:lstStyle/>
        <a:p>
          <a:endParaRPr lang="en-US"/>
        </a:p>
      </dgm:t>
    </dgm:pt>
    <dgm:pt modelId="{5D5E8A91-9DAF-4BD8-806A-FB92B4E9ED90}" type="sibTrans" cxnId="{ABDF34F4-0722-4A04-A7B3-131427277A2A}">
      <dgm:prSet/>
      <dgm:spPr/>
      <dgm:t>
        <a:bodyPr/>
        <a:lstStyle/>
        <a:p>
          <a:endParaRPr lang="en-US"/>
        </a:p>
      </dgm:t>
    </dgm:pt>
    <dgm:pt modelId="{22E1A94F-0212-42A1-9FC3-B842920657E6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6880	F, Sp, Su 3 cr.  </a:t>
          </a:r>
        </a:p>
      </dgm:t>
    </dgm:pt>
    <dgm:pt modelId="{9049407B-02C7-4C06-970B-EAA06D550F4F}" type="parTrans" cxnId="{3C03E03B-9A4D-4FB0-8747-6B2F2AE8B57F}">
      <dgm:prSet/>
      <dgm:spPr/>
      <dgm:t>
        <a:bodyPr/>
        <a:lstStyle/>
        <a:p>
          <a:endParaRPr lang="en-US"/>
        </a:p>
      </dgm:t>
    </dgm:pt>
    <dgm:pt modelId="{7733CA94-7F38-48FE-A9B8-4E5A3CDA5F38}" type="sibTrans" cxnId="{3C03E03B-9A4D-4FB0-8747-6B2F2AE8B57F}">
      <dgm:prSet/>
      <dgm:spPr/>
      <dgm:t>
        <a:bodyPr/>
        <a:lstStyle/>
        <a:p>
          <a:endParaRPr lang="en-US"/>
        </a:p>
      </dgm:t>
    </dgm:pt>
    <dgm:pt modelId="{1606A8AA-5BB9-4D32-981D-B9EB45B0AC3D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6640	F, Sp, Su</a:t>
          </a:r>
        </a:p>
      </dgm:t>
    </dgm:pt>
    <dgm:pt modelId="{FFD6C4F6-D728-433F-8A49-D39557EC3351}" type="parTrans" cxnId="{EF45ED8C-723B-4D9A-B1C8-07129FEBA475}">
      <dgm:prSet/>
      <dgm:spPr/>
      <dgm:t>
        <a:bodyPr/>
        <a:lstStyle/>
        <a:p>
          <a:endParaRPr lang="en-US"/>
        </a:p>
      </dgm:t>
    </dgm:pt>
    <dgm:pt modelId="{50BB52F5-5EEE-4F1F-AF08-9B69779A0348}" type="sibTrans" cxnId="{EF45ED8C-723B-4D9A-B1C8-07129FEBA475}">
      <dgm:prSet/>
      <dgm:spPr/>
      <dgm:t>
        <a:bodyPr/>
        <a:lstStyle/>
        <a:p>
          <a:endParaRPr lang="en-US"/>
        </a:p>
      </dgm:t>
    </dgm:pt>
    <dgm:pt modelId="{F4B9C097-B442-47D9-B0EA-1E4B25F78AE5}">
      <dgm:prSet phldrT="[Text]" custT="1"/>
      <dgm:spPr/>
      <dgm:t>
        <a:bodyPr/>
        <a:lstStyle/>
        <a:p>
          <a:r>
            <a:rPr lang="en-US" sz="2400" dirty="0" smtClean="0"/>
            <a:t>F, Sp, Su</a:t>
          </a:r>
          <a:endParaRPr lang="en-US" sz="2400" dirty="0"/>
        </a:p>
      </dgm:t>
    </dgm:pt>
    <dgm:pt modelId="{46957D7D-B7B5-4C34-9174-922C9F0CDE3C}" type="parTrans" cxnId="{3E70D7D2-B83F-428D-96E8-C0340E872095}">
      <dgm:prSet/>
      <dgm:spPr/>
      <dgm:t>
        <a:bodyPr/>
        <a:lstStyle/>
        <a:p>
          <a:endParaRPr lang="en-US"/>
        </a:p>
      </dgm:t>
    </dgm:pt>
    <dgm:pt modelId="{25118B07-F2BE-482C-BAB4-3C0315951032}" type="sibTrans" cxnId="{3E70D7D2-B83F-428D-96E8-C0340E872095}">
      <dgm:prSet/>
      <dgm:spPr/>
      <dgm:t>
        <a:bodyPr/>
        <a:lstStyle/>
        <a:p>
          <a:endParaRPr lang="en-US"/>
        </a:p>
      </dgm:t>
    </dgm:pt>
    <dgm:pt modelId="{7B106F29-5F0B-4B39-BE38-D9A170232FD7}">
      <dgm:prSet/>
      <dgm:spPr/>
      <dgm:t>
        <a:bodyPr/>
        <a:lstStyle/>
        <a:p>
          <a:r>
            <a:rPr lang="en-US" dirty="0" smtClean="0"/>
            <a:t>Electives</a:t>
          </a:r>
          <a:endParaRPr lang="en-US" dirty="0"/>
        </a:p>
      </dgm:t>
    </dgm:pt>
    <dgm:pt modelId="{66CA8CEC-24C5-4443-9D9E-3B69A1CA2898}" type="parTrans" cxnId="{3EFC8FBC-F2DA-48BD-A425-635ADB8D90C3}">
      <dgm:prSet/>
      <dgm:spPr/>
      <dgm:t>
        <a:bodyPr/>
        <a:lstStyle/>
        <a:p>
          <a:endParaRPr lang="en-US"/>
        </a:p>
      </dgm:t>
    </dgm:pt>
    <dgm:pt modelId="{59758B37-C119-482A-B4EE-5FF5A1989177}" type="sibTrans" cxnId="{3EFC8FBC-F2DA-48BD-A425-635ADB8D90C3}">
      <dgm:prSet/>
      <dgm:spPr/>
      <dgm:t>
        <a:bodyPr/>
        <a:lstStyle/>
        <a:p>
          <a:endParaRPr lang="en-US"/>
        </a:p>
      </dgm:t>
    </dgm:pt>
    <dgm:pt modelId="{A5E25AE6-F57C-436F-BC2D-F4192B3185E9}" type="pres">
      <dgm:prSet presAssocID="{A07DF7F2-473B-4579-9EAE-A769F02C4D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6B341-7ABC-4556-8D66-AA8FA0F5919B}" type="pres">
      <dgm:prSet presAssocID="{20C7138B-D9B0-4C74-AEC6-1FEA03C0500D}" presName="linNode" presStyleCnt="0"/>
      <dgm:spPr/>
      <dgm:t>
        <a:bodyPr/>
        <a:lstStyle/>
        <a:p>
          <a:endParaRPr lang="en-US"/>
        </a:p>
      </dgm:t>
    </dgm:pt>
    <dgm:pt modelId="{8B7AD633-859B-4083-8C53-2B149AB88780}" type="pres">
      <dgm:prSet presAssocID="{20C7138B-D9B0-4C74-AEC6-1FEA03C0500D}" presName="parTx" presStyleLbl="revTx" presStyleIdx="0" presStyleCnt="3" custLinFactNeighborY="-261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1980C-EB67-4A4F-BB4C-6B01C8E23778}" type="pres">
      <dgm:prSet presAssocID="{20C7138B-D9B0-4C74-AEC6-1FEA03C0500D}" presName="bracket" presStyleLbl="parChTrans1D1" presStyleIdx="0" presStyleCnt="3" custLinFactNeighborY="-16483"/>
      <dgm:spPr/>
      <dgm:t>
        <a:bodyPr/>
        <a:lstStyle/>
        <a:p>
          <a:endParaRPr lang="en-US"/>
        </a:p>
      </dgm:t>
    </dgm:pt>
    <dgm:pt modelId="{9B6DC085-2045-455A-903B-1624DD02BCB3}" type="pres">
      <dgm:prSet presAssocID="{20C7138B-D9B0-4C74-AEC6-1FEA03C0500D}" presName="spH" presStyleCnt="0"/>
      <dgm:spPr/>
      <dgm:t>
        <a:bodyPr/>
        <a:lstStyle/>
        <a:p>
          <a:endParaRPr lang="en-US"/>
        </a:p>
      </dgm:t>
    </dgm:pt>
    <dgm:pt modelId="{03454557-7D0E-497F-B942-EA93F1F89D34}" type="pres">
      <dgm:prSet presAssocID="{20C7138B-D9B0-4C74-AEC6-1FEA03C0500D}" presName="desTx" presStyleLbl="node1" presStyleIdx="0" presStyleCnt="2" custLinFactNeighborY="-16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AE47A-DDA9-4940-BEB6-5A94D21176D1}" type="pres">
      <dgm:prSet presAssocID="{BF39433A-5B37-41D7-A5C9-30F1FC66FF3B}" presName="spV" presStyleCnt="0"/>
      <dgm:spPr/>
      <dgm:t>
        <a:bodyPr/>
        <a:lstStyle/>
        <a:p>
          <a:endParaRPr lang="en-US"/>
        </a:p>
      </dgm:t>
    </dgm:pt>
    <dgm:pt modelId="{38CC37C1-F2FE-4B5D-8286-843682A86C9D}" type="pres">
      <dgm:prSet presAssocID="{835C2A2B-051B-4FEE-B483-2A09340EE16E}" presName="linNode" presStyleCnt="0"/>
      <dgm:spPr/>
      <dgm:t>
        <a:bodyPr/>
        <a:lstStyle/>
        <a:p>
          <a:endParaRPr lang="en-US"/>
        </a:p>
      </dgm:t>
    </dgm:pt>
    <dgm:pt modelId="{F0FCAF34-8F7B-4A1C-9706-D44518DE6F62}" type="pres">
      <dgm:prSet presAssocID="{835C2A2B-051B-4FEE-B483-2A09340EE16E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E288C-C44E-4925-AF97-0B4079505A16}" type="pres">
      <dgm:prSet presAssocID="{835C2A2B-051B-4FEE-B483-2A09340EE16E}" presName="bracket" presStyleLbl="parChTrans1D1" presStyleIdx="1" presStyleCnt="3"/>
      <dgm:spPr/>
      <dgm:t>
        <a:bodyPr/>
        <a:lstStyle/>
        <a:p>
          <a:endParaRPr lang="en-US"/>
        </a:p>
      </dgm:t>
    </dgm:pt>
    <dgm:pt modelId="{AC1F2467-39D2-47D0-846E-5B4A35B05F46}" type="pres">
      <dgm:prSet presAssocID="{835C2A2B-051B-4FEE-B483-2A09340EE16E}" presName="spH" presStyleCnt="0"/>
      <dgm:spPr/>
      <dgm:t>
        <a:bodyPr/>
        <a:lstStyle/>
        <a:p>
          <a:endParaRPr lang="en-US"/>
        </a:p>
      </dgm:t>
    </dgm:pt>
    <dgm:pt modelId="{15731E0A-D900-40D5-9DBC-2BC44338DBC3}" type="pres">
      <dgm:prSet presAssocID="{835C2A2B-051B-4FEE-B483-2A09340EE16E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6053B-DC70-4C5D-9B22-8585363DF6A1}" type="pres">
      <dgm:prSet presAssocID="{D804DCCF-CD45-42E4-9FBD-A41B64D4078F}" presName="spV" presStyleCnt="0"/>
      <dgm:spPr/>
      <dgm:t>
        <a:bodyPr/>
        <a:lstStyle/>
        <a:p>
          <a:endParaRPr lang="en-US"/>
        </a:p>
      </dgm:t>
    </dgm:pt>
    <dgm:pt modelId="{D3CC7FCD-1D03-4269-81F4-28C934286463}" type="pres">
      <dgm:prSet presAssocID="{7B106F29-5F0B-4B39-BE38-D9A170232FD7}" presName="linNode" presStyleCnt="0"/>
      <dgm:spPr/>
      <dgm:t>
        <a:bodyPr/>
        <a:lstStyle/>
        <a:p>
          <a:endParaRPr lang="en-US"/>
        </a:p>
      </dgm:t>
    </dgm:pt>
    <dgm:pt modelId="{6EBA5579-A245-42BA-B6D1-F4EAE009157A}" type="pres">
      <dgm:prSet presAssocID="{7B106F29-5F0B-4B39-BE38-D9A170232FD7}" presName="parTx" presStyleLbl="revTx" presStyleIdx="2" presStyleCnt="3" custLinFactNeighborY="396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9597A-DA6D-4C1E-9771-F388609FD2DF}" type="pres">
      <dgm:prSet presAssocID="{7B106F29-5F0B-4B39-BE38-D9A170232FD7}" presName="bracket" presStyleLbl="parChTrans1D1" presStyleIdx="2" presStyleCnt="3" custLinFactNeighborY="41935"/>
      <dgm:spPr/>
      <dgm:t>
        <a:bodyPr/>
        <a:lstStyle/>
        <a:p>
          <a:endParaRPr lang="en-US"/>
        </a:p>
      </dgm:t>
    </dgm:pt>
    <dgm:pt modelId="{17D344BE-6DAB-402B-9B6E-5227283B4674}" type="pres">
      <dgm:prSet presAssocID="{7B106F29-5F0B-4B39-BE38-D9A170232FD7}" presName="spH" presStyleCnt="0"/>
      <dgm:spPr/>
      <dgm:t>
        <a:bodyPr/>
        <a:lstStyle/>
        <a:p>
          <a:endParaRPr lang="en-US"/>
        </a:p>
      </dgm:t>
    </dgm:pt>
  </dgm:ptLst>
  <dgm:cxnLst>
    <dgm:cxn modelId="{3C03E03B-9A4D-4FB0-8747-6B2F2AE8B57F}" srcId="{835C2A2B-051B-4FEE-B483-2A09340EE16E}" destId="{22E1A94F-0212-42A1-9FC3-B842920657E6}" srcOrd="3" destOrd="0" parTransId="{9049407B-02C7-4C06-970B-EAA06D550F4F}" sibTransId="{7733CA94-7F38-48FE-A9B8-4E5A3CDA5F38}"/>
    <dgm:cxn modelId="{C006BF8A-B512-4074-BD8F-EBFF21ECF9F6}" type="presOf" srcId="{ABBCDB1C-B231-46B9-8D8D-13C868500F2C}" destId="{15731E0A-D900-40D5-9DBC-2BC44338DBC3}" srcOrd="0" destOrd="2" presId="urn:diagrams.loki3.com/BracketList+Icon"/>
    <dgm:cxn modelId="{EF45ED8C-723B-4D9A-B1C8-07129FEBA475}" srcId="{835C2A2B-051B-4FEE-B483-2A09340EE16E}" destId="{1606A8AA-5BB9-4D32-981D-B9EB45B0AC3D}" srcOrd="4" destOrd="0" parTransId="{FFD6C4F6-D728-433F-8A49-D39557EC3351}" sibTransId="{50BB52F5-5EEE-4F1F-AF08-9B69779A0348}"/>
    <dgm:cxn modelId="{ABDF34F4-0722-4A04-A7B3-131427277A2A}" srcId="{835C2A2B-051B-4FEE-B483-2A09340EE16E}" destId="{ABBCDB1C-B231-46B9-8D8D-13C868500F2C}" srcOrd="2" destOrd="0" parTransId="{0C945CAE-7F86-4B80-A320-4EDE82AAD1C7}" sibTransId="{5D5E8A91-9DAF-4BD8-806A-FB92B4E9ED90}"/>
    <dgm:cxn modelId="{C0369754-55C3-41A9-A1D4-701422F04DEB}" srcId="{A07DF7F2-473B-4579-9EAE-A769F02C4DE2}" destId="{835C2A2B-051B-4FEE-B483-2A09340EE16E}" srcOrd="1" destOrd="0" parTransId="{58373A43-FEC4-4A8E-AB15-7F239FE650AB}" sibTransId="{D804DCCF-CD45-42E4-9FBD-A41B64D4078F}"/>
    <dgm:cxn modelId="{5B775D13-BD20-46AE-8F1A-1DE27FE17660}" type="presOf" srcId="{F4B9C097-B442-47D9-B0EA-1E4B25F78AE5}" destId="{03454557-7D0E-497F-B942-EA93F1F89D34}" srcOrd="0" destOrd="2" presId="urn:diagrams.loki3.com/BracketList+Icon"/>
    <dgm:cxn modelId="{8066C21C-01BC-4678-BA76-4673863FC2FF}" type="presOf" srcId="{D83A0975-6BE6-4107-94D3-F03801C4094A}" destId="{03454557-7D0E-497F-B942-EA93F1F89D34}" srcOrd="0" destOrd="1" presId="urn:diagrams.loki3.com/BracketList+Icon"/>
    <dgm:cxn modelId="{1E077DD9-805A-41EC-AED8-6ADCAD01AA65}" type="presOf" srcId="{4974E715-3C79-44BC-AD4E-D027C69E97A7}" destId="{15731E0A-D900-40D5-9DBC-2BC44338DBC3}" srcOrd="0" destOrd="1" presId="urn:diagrams.loki3.com/BracketList+Icon"/>
    <dgm:cxn modelId="{D83A9EED-AE6A-493B-96B5-65910C74D115}" srcId="{20C7138B-D9B0-4C74-AEC6-1FEA03C0500D}" destId="{12797671-4807-4C20-A39E-B1D9D6624273}" srcOrd="0" destOrd="0" parTransId="{4C7EA517-9254-4EB7-BAA4-4442A9D342AE}" sibTransId="{2CA6DA06-6A70-47F7-AB2F-08E1134F867A}"/>
    <dgm:cxn modelId="{9819074A-6FD2-4786-A971-24E2644B9F56}" srcId="{835C2A2B-051B-4FEE-B483-2A09340EE16E}" destId="{2D5CA0AB-8149-4109-A326-751B7F20868A}" srcOrd="0" destOrd="0" parTransId="{0AA5BBD3-DE49-40B0-81DB-C186EC9FECF5}" sibTransId="{ABEAC595-AAB7-4836-ADF2-1B1D3DBA272A}"/>
    <dgm:cxn modelId="{6FEC5B3C-0907-4841-840B-98969194B318}" type="presOf" srcId="{A07DF7F2-473B-4579-9EAE-A769F02C4DE2}" destId="{A5E25AE6-F57C-436F-BC2D-F4192B3185E9}" srcOrd="0" destOrd="0" presId="urn:diagrams.loki3.com/BracketList+Icon"/>
    <dgm:cxn modelId="{64347F33-A2D6-444C-B73D-3A1C3E68C3FB}" srcId="{20C7138B-D9B0-4C74-AEC6-1FEA03C0500D}" destId="{D83A0975-6BE6-4107-94D3-F03801C4094A}" srcOrd="1" destOrd="0" parTransId="{D8794C37-CDDC-4D8A-87AF-D87A544C1C59}" sibTransId="{005E1D12-A076-4C92-8B17-1C9F5C3853E1}"/>
    <dgm:cxn modelId="{096C8840-43B1-4F5C-B807-8284DDFAA154}" type="presOf" srcId="{12797671-4807-4C20-A39E-B1D9D6624273}" destId="{03454557-7D0E-497F-B942-EA93F1F89D34}" srcOrd="0" destOrd="0" presId="urn:diagrams.loki3.com/BracketList+Icon"/>
    <dgm:cxn modelId="{24976F3A-EDB4-4EF1-9787-F4783AFAB80D}" type="presOf" srcId="{22E1A94F-0212-42A1-9FC3-B842920657E6}" destId="{15731E0A-D900-40D5-9DBC-2BC44338DBC3}" srcOrd="0" destOrd="3" presId="urn:diagrams.loki3.com/BracketList+Icon"/>
    <dgm:cxn modelId="{F9E5A5E1-BA95-476F-BB65-CE8EC49C2360}" type="presOf" srcId="{2D5CA0AB-8149-4109-A326-751B7F20868A}" destId="{15731E0A-D900-40D5-9DBC-2BC44338DBC3}" srcOrd="0" destOrd="0" presId="urn:diagrams.loki3.com/BracketList+Icon"/>
    <dgm:cxn modelId="{C9F9EBF6-1EE2-4BA9-B088-E8E98F558D2A}" srcId="{835C2A2B-051B-4FEE-B483-2A09340EE16E}" destId="{4974E715-3C79-44BC-AD4E-D027C69E97A7}" srcOrd="1" destOrd="0" parTransId="{2FF9ED68-4F7F-4B49-BD10-A29879CEA31A}" sibTransId="{272CA628-10F4-4061-8505-36150CBDFF17}"/>
    <dgm:cxn modelId="{A41494DB-B109-4012-AC32-74A799B58E63}" type="presOf" srcId="{1606A8AA-5BB9-4D32-981D-B9EB45B0AC3D}" destId="{15731E0A-D900-40D5-9DBC-2BC44338DBC3}" srcOrd="0" destOrd="4" presId="urn:diagrams.loki3.com/BracketList+Icon"/>
    <dgm:cxn modelId="{53826648-4A28-4C52-90E0-89074806C583}" type="presOf" srcId="{7B106F29-5F0B-4B39-BE38-D9A170232FD7}" destId="{6EBA5579-A245-42BA-B6D1-F4EAE009157A}" srcOrd="0" destOrd="0" presId="urn:diagrams.loki3.com/BracketList+Icon"/>
    <dgm:cxn modelId="{9F751B18-E5C8-4CAC-AF39-3364450A12AB}" srcId="{A07DF7F2-473B-4579-9EAE-A769F02C4DE2}" destId="{20C7138B-D9B0-4C74-AEC6-1FEA03C0500D}" srcOrd="0" destOrd="0" parTransId="{D916C294-8B00-4374-A540-4633AEAF36B2}" sibTransId="{BF39433A-5B37-41D7-A5C9-30F1FC66FF3B}"/>
    <dgm:cxn modelId="{3EFC8FBC-F2DA-48BD-A425-635ADB8D90C3}" srcId="{A07DF7F2-473B-4579-9EAE-A769F02C4DE2}" destId="{7B106F29-5F0B-4B39-BE38-D9A170232FD7}" srcOrd="2" destOrd="0" parTransId="{66CA8CEC-24C5-4443-9D9E-3B69A1CA2898}" sibTransId="{59758B37-C119-482A-B4EE-5FF5A1989177}"/>
    <dgm:cxn modelId="{1C9483E0-B6AE-4B35-B19E-18B76200BB7C}" type="presOf" srcId="{835C2A2B-051B-4FEE-B483-2A09340EE16E}" destId="{F0FCAF34-8F7B-4A1C-9706-D44518DE6F62}" srcOrd="0" destOrd="0" presId="urn:diagrams.loki3.com/BracketList+Icon"/>
    <dgm:cxn modelId="{7BC05370-48D5-4F9A-87CF-D001D72F8033}" type="presOf" srcId="{20C7138B-D9B0-4C74-AEC6-1FEA03C0500D}" destId="{8B7AD633-859B-4083-8C53-2B149AB88780}" srcOrd="0" destOrd="0" presId="urn:diagrams.loki3.com/BracketList+Icon"/>
    <dgm:cxn modelId="{3E70D7D2-B83F-428D-96E8-C0340E872095}" srcId="{D83A0975-6BE6-4107-94D3-F03801C4094A}" destId="{F4B9C097-B442-47D9-B0EA-1E4B25F78AE5}" srcOrd="0" destOrd="0" parTransId="{46957D7D-B7B5-4C34-9174-922C9F0CDE3C}" sibTransId="{25118B07-F2BE-482C-BAB4-3C0315951032}"/>
    <dgm:cxn modelId="{7714DC2E-7D58-4808-94B2-A7AD111F712D}" type="presParOf" srcId="{A5E25AE6-F57C-436F-BC2D-F4192B3185E9}" destId="{1A86B341-7ABC-4556-8D66-AA8FA0F5919B}" srcOrd="0" destOrd="0" presId="urn:diagrams.loki3.com/BracketList+Icon"/>
    <dgm:cxn modelId="{3704C9BD-20A4-401B-B22E-553A81CE3C55}" type="presParOf" srcId="{1A86B341-7ABC-4556-8D66-AA8FA0F5919B}" destId="{8B7AD633-859B-4083-8C53-2B149AB88780}" srcOrd="0" destOrd="0" presId="urn:diagrams.loki3.com/BracketList+Icon"/>
    <dgm:cxn modelId="{05C431D5-38FC-4A30-9A8B-21FFA531DDD3}" type="presParOf" srcId="{1A86B341-7ABC-4556-8D66-AA8FA0F5919B}" destId="{FAC1980C-EB67-4A4F-BB4C-6B01C8E23778}" srcOrd="1" destOrd="0" presId="urn:diagrams.loki3.com/BracketList+Icon"/>
    <dgm:cxn modelId="{31675D5D-61CB-4696-A8CC-3956BD81B58F}" type="presParOf" srcId="{1A86B341-7ABC-4556-8D66-AA8FA0F5919B}" destId="{9B6DC085-2045-455A-903B-1624DD02BCB3}" srcOrd="2" destOrd="0" presId="urn:diagrams.loki3.com/BracketList+Icon"/>
    <dgm:cxn modelId="{9728184B-40C5-453D-892F-D928A752B49D}" type="presParOf" srcId="{1A86B341-7ABC-4556-8D66-AA8FA0F5919B}" destId="{03454557-7D0E-497F-B942-EA93F1F89D34}" srcOrd="3" destOrd="0" presId="urn:diagrams.loki3.com/BracketList+Icon"/>
    <dgm:cxn modelId="{03DB430C-5642-413E-825A-1261C17EB5B8}" type="presParOf" srcId="{A5E25AE6-F57C-436F-BC2D-F4192B3185E9}" destId="{FDDAE47A-DDA9-4940-BEB6-5A94D21176D1}" srcOrd="1" destOrd="0" presId="urn:diagrams.loki3.com/BracketList+Icon"/>
    <dgm:cxn modelId="{AE6A7F80-9075-4CCA-87FB-5BAD92EDEC01}" type="presParOf" srcId="{A5E25AE6-F57C-436F-BC2D-F4192B3185E9}" destId="{38CC37C1-F2FE-4B5D-8286-843682A86C9D}" srcOrd="2" destOrd="0" presId="urn:diagrams.loki3.com/BracketList+Icon"/>
    <dgm:cxn modelId="{CFBC3592-66C2-4BF4-8C2D-29C93571C3C1}" type="presParOf" srcId="{38CC37C1-F2FE-4B5D-8286-843682A86C9D}" destId="{F0FCAF34-8F7B-4A1C-9706-D44518DE6F62}" srcOrd="0" destOrd="0" presId="urn:diagrams.loki3.com/BracketList+Icon"/>
    <dgm:cxn modelId="{088A4360-61F0-4F50-BFDC-9FE7EEED947F}" type="presParOf" srcId="{38CC37C1-F2FE-4B5D-8286-843682A86C9D}" destId="{928E288C-C44E-4925-AF97-0B4079505A16}" srcOrd="1" destOrd="0" presId="urn:diagrams.loki3.com/BracketList+Icon"/>
    <dgm:cxn modelId="{A046FC1B-2674-496A-A4D9-5C39AAD525C8}" type="presParOf" srcId="{38CC37C1-F2FE-4B5D-8286-843682A86C9D}" destId="{AC1F2467-39D2-47D0-846E-5B4A35B05F46}" srcOrd="2" destOrd="0" presId="urn:diagrams.loki3.com/BracketList+Icon"/>
    <dgm:cxn modelId="{B04B5BC9-AAEA-4538-A806-BE705CC1DE6F}" type="presParOf" srcId="{38CC37C1-F2FE-4B5D-8286-843682A86C9D}" destId="{15731E0A-D900-40D5-9DBC-2BC44338DBC3}" srcOrd="3" destOrd="0" presId="urn:diagrams.loki3.com/BracketList+Icon"/>
    <dgm:cxn modelId="{991F7FB9-4C3B-432F-95DD-DDF0ACF6C944}" type="presParOf" srcId="{A5E25AE6-F57C-436F-BC2D-F4192B3185E9}" destId="{CCF6053B-DC70-4C5D-9B22-8585363DF6A1}" srcOrd="3" destOrd="0" presId="urn:diagrams.loki3.com/BracketList+Icon"/>
    <dgm:cxn modelId="{44404F0E-DAFF-485B-AC9B-8E2796DD9AF1}" type="presParOf" srcId="{A5E25AE6-F57C-436F-BC2D-F4192B3185E9}" destId="{D3CC7FCD-1D03-4269-81F4-28C934286463}" srcOrd="4" destOrd="0" presId="urn:diagrams.loki3.com/BracketList+Icon"/>
    <dgm:cxn modelId="{F4DBF661-13C4-4B26-82C9-145B9CE92018}" type="presParOf" srcId="{D3CC7FCD-1D03-4269-81F4-28C934286463}" destId="{6EBA5579-A245-42BA-B6D1-F4EAE009157A}" srcOrd="0" destOrd="0" presId="urn:diagrams.loki3.com/BracketList+Icon"/>
    <dgm:cxn modelId="{DD80576F-CCA3-4F30-8056-AAC6E55FC7AE}" type="presParOf" srcId="{D3CC7FCD-1D03-4269-81F4-28C934286463}" destId="{20A9597A-DA6D-4C1E-9771-F388609FD2DF}" srcOrd="1" destOrd="0" presId="urn:diagrams.loki3.com/BracketList+Icon"/>
    <dgm:cxn modelId="{88E4DA0C-C6C7-4E98-9387-60922D9F21EB}" type="presParOf" srcId="{D3CC7FCD-1D03-4269-81F4-28C934286463}" destId="{17D344BE-6DAB-402B-9B6E-5227283B4674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7DF7F2-473B-4579-9EAE-A769F02C4DE2}" type="doc">
      <dgm:prSet loTypeId="urn:diagrams.loki3.com/BracketList+Icon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C7138B-D9B0-4C74-AEC6-1FEA03C0500D}">
      <dgm:prSet phldrT="[Text]"/>
      <dgm:spPr/>
      <dgm:t>
        <a:bodyPr/>
        <a:lstStyle/>
        <a:p>
          <a:r>
            <a:rPr lang="en-US" dirty="0" smtClean="0"/>
            <a:t>HHP Core</a:t>
          </a:r>
          <a:endParaRPr lang="en-US" dirty="0"/>
        </a:p>
      </dgm:t>
    </dgm:pt>
    <dgm:pt modelId="{D916C294-8B00-4374-A540-4633AEAF36B2}" type="parTrans" cxnId="{9F751B18-E5C8-4CAC-AF39-3364450A12AB}">
      <dgm:prSet/>
      <dgm:spPr/>
      <dgm:t>
        <a:bodyPr/>
        <a:lstStyle/>
        <a:p>
          <a:endParaRPr lang="en-US"/>
        </a:p>
      </dgm:t>
    </dgm:pt>
    <dgm:pt modelId="{BF39433A-5B37-41D7-A5C9-30F1FC66FF3B}" type="sibTrans" cxnId="{9F751B18-E5C8-4CAC-AF39-3364450A12AB}">
      <dgm:prSet/>
      <dgm:spPr/>
      <dgm:t>
        <a:bodyPr/>
        <a:lstStyle/>
        <a:p>
          <a:endParaRPr lang="en-US"/>
        </a:p>
      </dgm:t>
    </dgm:pt>
    <dgm:pt modelId="{12797671-4807-4C20-A39E-B1D9D6624273}">
      <dgm:prSet phldrT="[Text]" custT="1"/>
      <dgm:spPr/>
      <dgm:t>
        <a:bodyPr/>
        <a:lstStyle/>
        <a:p>
          <a:r>
            <a:rPr lang="en-US" sz="2400" dirty="0" smtClean="0"/>
            <a:t>HHP 6610 Research Methods</a:t>
          </a:r>
          <a:endParaRPr lang="en-US" sz="2400" dirty="0"/>
        </a:p>
      </dgm:t>
    </dgm:pt>
    <dgm:pt modelId="{4C7EA517-9254-4EB7-BAA4-4442A9D342AE}" type="parTrans" cxnId="{D83A9EED-AE6A-493B-96B5-65910C74D115}">
      <dgm:prSet/>
      <dgm:spPr/>
      <dgm:t>
        <a:bodyPr/>
        <a:lstStyle/>
        <a:p>
          <a:endParaRPr lang="en-US"/>
        </a:p>
      </dgm:t>
    </dgm:pt>
    <dgm:pt modelId="{2CA6DA06-6A70-47F7-AB2F-08E1134F867A}" type="sibTrans" cxnId="{D83A9EED-AE6A-493B-96B5-65910C74D115}">
      <dgm:prSet/>
      <dgm:spPr/>
      <dgm:t>
        <a:bodyPr/>
        <a:lstStyle/>
        <a:p>
          <a:endParaRPr lang="en-US"/>
        </a:p>
      </dgm:t>
    </dgm:pt>
    <dgm:pt modelId="{835C2A2B-051B-4FEE-B483-2A09340EE16E}">
      <dgm:prSet phldrT="[Text]"/>
      <dgm:spPr/>
      <dgm:t>
        <a:bodyPr/>
        <a:lstStyle/>
        <a:p>
          <a:r>
            <a:rPr lang="en-US" dirty="0" smtClean="0"/>
            <a:t>EXSC Core</a:t>
          </a:r>
          <a:endParaRPr lang="en-US" dirty="0"/>
        </a:p>
      </dgm:t>
    </dgm:pt>
    <dgm:pt modelId="{58373A43-FEC4-4A8E-AB15-7F239FE650AB}" type="parTrans" cxnId="{C0369754-55C3-41A9-A1D4-701422F04DEB}">
      <dgm:prSet/>
      <dgm:spPr/>
      <dgm:t>
        <a:bodyPr/>
        <a:lstStyle/>
        <a:p>
          <a:endParaRPr lang="en-US"/>
        </a:p>
      </dgm:t>
    </dgm:pt>
    <dgm:pt modelId="{D804DCCF-CD45-42E4-9FBD-A41B64D4078F}" type="sibTrans" cxnId="{C0369754-55C3-41A9-A1D4-701422F04DEB}">
      <dgm:prSet/>
      <dgm:spPr/>
      <dgm:t>
        <a:bodyPr/>
        <a:lstStyle/>
        <a:p>
          <a:endParaRPr lang="en-US"/>
        </a:p>
      </dgm:t>
    </dgm:pt>
    <dgm:pt modelId="{2D5CA0AB-8149-4109-A326-751B7F20868A}">
      <dgm:prSet phldrT="[Text]"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6650	F</a:t>
          </a:r>
          <a:endParaRPr lang="en-US" sz="2400" dirty="0">
            <a:latin typeface="+mn-lt"/>
          </a:endParaRPr>
        </a:p>
      </dgm:t>
    </dgm:pt>
    <dgm:pt modelId="{0AA5BBD3-DE49-40B0-81DB-C186EC9FECF5}" type="parTrans" cxnId="{9819074A-6FD2-4786-A971-24E2644B9F56}">
      <dgm:prSet/>
      <dgm:spPr/>
      <dgm:t>
        <a:bodyPr/>
        <a:lstStyle/>
        <a:p>
          <a:endParaRPr lang="en-US"/>
        </a:p>
      </dgm:t>
    </dgm:pt>
    <dgm:pt modelId="{ABEAC595-AAB7-4836-ADF2-1B1D3DBA272A}" type="sibTrans" cxnId="{9819074A-6FD2-4786-A971-24E2644B9F56}">
      <dgm:prSet/>
      <dgm:spPr/>
      <dgm:t>
        <a:bodyPr/>
        <a:lstStyle/>
        <a:p>
          <a:endParaRPr lang="en-US"/>
        </a:p>
      </dgm:t>
    </dgm:pt>
    <dgm:pt modelId="{D83A0975-6BE6-4107-94D3-F03801C4094A}">
      <dgm:prSet phldrT="[Text]" custT="1"/>
      <dgm:spPr/>
      <dgm:t>
        <a:bodyPr/>
        <a:lstStyle/>
        <a:p>
          <a:r>
            <a:rPr lang="en-US" sz="2400" dirty="0" smtClean="0"/>
            <a:t>HHP 6700 Data Analysis</a:t>
          </a:r>
          <a:endParaRPr lang="en-US" sz="2400" dirty="0"/>
        </a:p>
      </dgm:t>
    </dgm:pt>
    <dgm:pt modelId="{D8794C37-CDDC-4D8A-87AF-D87A544C1C59}" type="parTrans" cxnId="{64347F33-A2D6-444C-B73D-3A1C3E68C3FB}">
      <dgm:prSet/>
      <dgm:spPr/>
      <dgm:t>
        <a:bodyPr/>
        <a:lstStyle/>
        <a:p>
          <a:endParaRPr lang="en-US"/>
        </a:p>
      </dgm:t>
    </dgm:pt>
    <dgm:pt modelId="{005E1D12-A076-4C92-8B17-1C9F5C3853E1}" type="sibTrans" cxnId="{64347F33-A2D6-444C-B73D-3A1C3E68C3FB}">
      <dgm:prSet/>
      <dgm:spPr/>
      <dgm:t>
        <a:bodyPr/>
        <a:lstStyle/>
        <a:p>
          <a:endParaRPr lang="en-US"/>
        </a:p>
      </dgm:t>
    </dgm:pt>
    <dgm:pt modelId="{4974E715-3C79-44BC-AD4E-D027C69E97A7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6830	F</a:t>
          </a:r>
        </a:p>
      </dgm:t>
    </dgm:pt>
    <dgm:pt modelId="{2FF9ED68-4F7F-4B49-BD10-A29879CEA31A}" type="parTrans" cxnId="{C9F9EBF6-1EE2-4BA9-B088-E8E98F558D2A}">
      <dgm:prSet/>
      <dgm:spPr/>
      <dgm:t>
        <a:bodyPr/>
        <a:lstStyle/>
        <a:p>
          <a:endParaRPr lang="en-US"/>
        </a:p>
      </dgm:t>
    </dgm:pt>
    <dgm:pt modelId="{272CA628-10F4-4061-8505-36150CBDFF17}" type="sibTrans" cxnId="{C9F9EBF6-1EE2-4BA9-B088-E8E98F558D2A}">
      <dgm:prSet/>
      <dgm:spPr/>
      <dgm:t>
        <a:bodyPr/>
        <a:lstStyle/>
        <a:p>
          <a:endParaRPr lang="en-US"/>
        </a:p>
      </dgm:t>
    </dgm:pt>
    <dgm:pt modelId="{ABBCDB1C-B231-46B9-8D8D-13C868500F2C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6840	Sp</a:t>
          </a:r>
        </a:p>
      </dgm:t>
    </dgm:pt>
    <dgm:pt modelId="{0C945CAE-7F86-4B80-A320-4EDE82AAD1C7}" type="parTrans" cxnId="{ABDF34F4-0722-4A04-A7B3-131427277A2A}">
      <dgm:prSet/>
      <dgm:spPr/>
      <dgm:t>
        <a:bodyPr/>
        <a:lstStyle/>
        <a:p>
          <a:endParaRPr lang="en-US"/>
        </a:p>
      </dgm:t>
    </dgm:pt>
    <dgm:pt modelId="{5D5E8A91-9DAF-4BD8-806A-FB92B4E9ED90}" type="sibTrans" cxnId="{ABDF34F4-0722-4A04-A7B3-131427277A2A}">
      <dgm:prSet/>
      <dgm:spPr/>
      <dgm:t>
        <a:bodyPr/>
        <a:lstStyle/>
        <a:p>
          <a:endParaRPr lang="en-US"/>
        </a:p>
      </dgm:t>
    </dgm:pt>
    <dgm:pt modelId="{22E1A94F-0212-42A1-9FC3-B842920657E6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6880	F, Sp, Su </a:t>
          </a:r>
          <a:r>
            <a:rPr lang="en-US" sz="2400" b="1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6</a:t>
          </a:r>
          <a:r>
            <a:rPr lang="en-US" sz="2400" dirty="0" smtClean="0">
              <a:latin typeface="+mn-lt"/>
              <a:cs typeface="Times New Roman" pitchFamily="18" charset="0"/>
            </a:rPr>
            <a:t> cr.  </a:t>
          </a:r>
        </a:p>
      </dgm:t>
    </dgm:pt>
    <dgm:pt modelId="{9049407B-02C7-4C06-970B-EAA06D550F4F}" type="parTrans" cxnId="{3C03E03B-9A4D-4FB0-8747-6B2F2AE8B57F}">
      <dgm:prSet/>
      <dgm:spPr/>
      <dgm:t>
        <a:bodyPr/>
        <a:lstStyle/>
        <a:p>
          <a:endParaRPr lang="en-US"/>
        </a:p>
      </dgm:t>
    </dgm:pt>
    <dgm:pt modelId="{7733CA94-7F38-48FE-A9B8-4E5A3CDA5F38}" type="sibTrans" cxnId="{3C03E03B-9A4D-4FB0-8747-6B2F2AE8B57F}">
      <dgm:prSet/>
      <dgm:spPr/>
      <dgm:t>
        <a:bodyPr/>
        <a:lstStyle/>
        <a:p>
          <a:endParaRPr lang="en-US"/>
        </a:p>
      </dgm:t>
    </dgm:pt>
    <dgm:pt modelId="{1606A8AA-5BB9-4D32-981D-B9EB45B0AC3D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EXSC 6890</a:t>
          </a:r>
          <a:r>
            <a:rPr lang="en-US" sz="2400" dirty="0" smtClean="0">
              <a:latin typeface="+mn-lt"/>
              <a:cs typeface="Times New Roman" pitchFamily="18" charset="0"/>
            </a:rPr>
            <a:t>	</a:t>
          </a:r>
          <a:r>
            <a:rPr lang="en-US" sz="2400" dirty="0" err="1" smtClean="0">
              <a:latin typeface="+mn-lt"/>
              <a:cs typeface="Times New Roman" pitchFamily="18" charset="0"/>
            </a:rPr>
            <a:t>Sp</a:t>
          </a:r>
          <a:r>
            <a:rPr lang="en-US" sz="2400" dirty="0" smtClean="0">
              <a:latin typeface="+mn-lt"/>
              <a:cs typeface="Times New Roman" pitchFamily="18" charset="0"/>
            </a:rPr>
            <a:t> (even), F (odd) </a:t>
          </a:r>
        </a:p>
      </dgm:t>
    </dgm:pt>
    <dgm:pt modelId="{FFD6C4F6-D728-433F-8A49-D39557EC3351}" type="parTrans" cxnId="{EF45ED8C-723B-4D9A-B1C8-07129FEBA475}">
      <dgm:prSet/>
      <dgm:spPr/>
      <dgm:t>
        <a:bodyPr/>
        <a:lstStyle/>
        <a:p>
          <a:endParaRPr lang="en-US"/>
        </a:p>
      </dgm:t>
    </dgm:pt>
    <dgm:pt modelId="{50BB52F5-5EEE-4F1F-AF08-9B69779A0348}" type="sibTrans" cxnId="{EF45ED8C-723B-4D9A-B1C8-07129FEBA475}">
      <dgm:prSet/>
      <dgm:spPr/>
      <dgm:t>
        <a:bodyPr/>
        <a:lstStyle/>
        <a:p>
          <a:endParaRPr lang="en-US"/>
        </a:p>
      </dgm:t>
    </dgm:pt>
    <dgm:pt modelId="{F4B9C097-B442-47D9-B0EA-1E4B25F78AE5}">
      <dgm:prSet phldrT="[Text]" custT="1"/>
      <dgm:spPr/>
      <dgm:t>
        <a:bodyPr/>
        <a:lstStyle/>
        <a:p>
          <a:r>
            <a:rPr lang="en-US" sz="2400" dirty="0" smtClean="0"/>
            <a:t>F, Sp, Su</a:t>
          </a:r>
          <a:endParaRPr lang="en-US" sz="2400" dirty="0"/>
        </a:p>
      </dgm:t>
    </dgm:pt>
    <dgm:pt modelId="{46957D7D-B7B5-4C34-9174-922C9F0CDE3C}" type="parTrans" cxnId="{3E70D7D2-B83F-428D-96E8-C0340E872095}">
      <dgm:prSet/>
      <dgm:spPr/>
      <dgm:t>
        <a:bodyPr/>
        <a:lstStyle/>
        <a:p>
          <a:endParaRPr lang="en-US"/>
        </a:p>
      </dgm:t>
    </dgm:pt>
    <dgm:pt modelId="{25118B07-F2BE-482C-BAB4-3C0315951032}" type="sibTrans" cxnId="{3E70D7D2-B83F-428D-96E8-C0340E872095}">
      <dgm:prSet/>
      <dgm:spPr/>
      <dgm:t>
        <a:bodyPr/>
        <a:lstStyle/>
        <a:p>
          <a:endParaRPr lang="en-US"/>
        </a:p>
      </dgm:t>
    </dgm:pt>
    <dgm:pt modelId="{7B106F29-5F0B-4B39-BE38-D9A170232FD7}">
      <dgm:prSet/>
      <dgm:spPr/>
      <dgm:t>
        <a:bodyPr/>
        <a:lstStyle/>
        <a:p>
          <a:r>
            <a:rPr lang="en-US" dirty="0" smtClean="0"/>
            <a:t>Electives</a:t>
          </a:r>
          <a:endParaRPr lang="en-US" dirty="0"/>
        </a:p>
      </dgm:t>
    </dgm:pt>
    <dgm:pt modelId="{66CA8CEC-24C5-4443-9D9E-3B69A1CA2898}" type="parTrans" cxnId="{3EFC8FBC-F2DA-48BD-A425-635ADB8D90C3}">
      <dgm:prSet/>
      <dgm:spPr/>
      <dgm:t>
        <a:bodyPr/>
        <a:lstStyle/>
        <a:p>
          <a:endParaRPr lang="en-US"/>
        </a:p>
      </dgm:t>
    </dgm:pt>
    <dgm:pt modelId="{59758B37-C119-482A-B4EE-5FF5A1989177}" type="sibTrans" cxnId="{3EFC8FBC-F2DA-48BD-A425-635ADB8D90C3}">
      <dgm:prSet/>
      <dgm:spPr/>
      <dgm:t>
        <a:bodyPr/>
        <a:lstStyle/>
        <a:p>
          <a:endParaRPr lang="en-US"/>
        </a:p>
      </dgm:t>
    </dgm:pt>
    <dgm:pt modelId="{A5E25AE6-F57C-436F-BC2D-F4192B3185E9}" type="pres">
      <dgm:prSet presAssocID="{A07DF7F2-473B-4579-9EAE-A769F02C4D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6B341-7ABC-4556-8D66-AA8FA0F5919B}" type="pres">
      <dgm:prSet presAssocID="{20C7138B-D9B0-4C74-AEC6-1FEA03C0500D}" presName="linNode" presStyleCnt="0"/>
      <dgm:spPr/>
      <dgm:t>
        <a:bodyPr/>
        <a:lstStyle/>
        <a:p>
          <a:endParaRPr lang="en-US"/>
        </a:p>
      </dgm:t>
    </dgm:pt>
    <dgm:pt modelId="{8B7AD633-859B-4083-8C53-2B149AB88780}" type="pres">
      <dgm:prSet presAssocID="{20C7138B-D9B0-4C74-AEC6-1FEA03C0500D}" presName="parTx" presStyleLbl="revTx" presStyleIdx="0" presStyleCnt="3" custLinFactNeighborY="-351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1980C-EB67-4A4F-BB4C-6B01C8E23778}" type="pres">
      <dgm:prSet presAssocID="{20C7138B-D9B0-4C74-AEC6-1FEA03C0500D}" presName="bracket" presStyleLbl="parChTrans1D1" presStyleIdx="0" presStyleCnt="3" custLinFactNeighborY="-28643"/>
      <dgm:spPr/>
      <dgm:t>
        <a:bodyPr/>
        <a:lstStyle/>
        <a:p>
          <a:endParaRPr lang="en-US"/>
        </a:p>
      </dgm:t>
    </dgm:pt>
    <dgm:pt modelId="{9B6DC085-2045-455A-903B-1624DD02BCB3}" type="pres">
      <dgm:prSet presAssocID="{20C7138B-D9B0-4C74-AEC6-1FEA03C0500D}" presName="spH" presStyleCnt="0"/>
      <dgm:spPr/>
      <dgm:t>
        <a:bodyPr/>
        <a:lstStyle/>
        <a:p>
          <a:endParaRPr lang="en-US"/>
        </a:p>
      </dgm:t>
    </dgm:pt>
    <dgm:pt modelId="{03454557-7D0E-497F-B942-EA93F1F89D34}" type="pres">
      <dgm:prSet presAssocID="{20C7138B-D9B0-4C74-AEC6-1FEA03C0500D}" presName="desTx" presStyleLbl="node1" presStyleIdx="0" presStyleCnt="2" custLinFactNeighborY="-28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AE47A-DDA9-4940-BEB6-5A94D21176D1}" type="pres">
      <dgm:prSet presAssocID="{BF39433A-5B37-41D7-A5C9-30F1FC66FF3B}" presName="spV" presStyleCnt="0"/>
      <dgm:spPr/>
      <dgm:t>
        <a:bodyPr/>
        <a:lstStyle/>
        <a:p>
          <a:endParaRPr lang="en-US"/>
        </a:p>
      </dgm:t>
    </dgm:pt>
    <dgm:pt modelId="{38CC37C1-F2FE-4B5D-8286-843682A86C9D}" type="pres">
      <dgm:prSet presAssocID="{835C2A2B-051B-4FEE-B483-2A09340EE16E}" presName="linNode" presStyleCnt="0"/>
      <dgm:spPr/>
      <dgm:t>
        <a:bodyPr/>
        <a:lstStyle/>
        <a:p>
          <a:endParaRPr lang="en-US"/>
        </a:p>
      </dgm:t>
    </dgm:pt>
    <dgm:pt modelId="{F0FCAF34-8F7B-4A1C-9706-D44518DE6F62}" type="pres">
      <dgm:prSet presAssocID="{835C2A2B-051B-4FEE-B483-2A09340EE16E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E288C-C44E-4925-AF97-0B4079505A16}" type="pres">
      <dgm:prSet presAssocID="{835C2A2B-051B-4FEE-B483-2A09340EE16E}" presName="bracket" presStyleLbl="parChTrans1D1" presStyleIdx="1" presStyleCnt="3" custLinFactNeighborY="-2358"/>
      <dgm:spPr/>
      <dgm:t>
        <a:bodyPr/>
        <a:lstStyle/>
        <a:p>
          <a:endParaRPr lang="en-US"/>
        </a:p>
      </dgm:t>
    </dgm:pt>
    <dgm:pt modelId="{AC1F2467-39D2-47D0-846E-5B4A35B05F46}" type="pres">
      <dgm:prSet presAssocID="{835C2A2B-051B-4FEE-B483-2A09340EE16E}" presName="spH" presStyleCnt="0"/>
      <dgm:spPr/>
      <dgm:t>
        <a:bodyPr/>
        <a:lstStyle/>
        <a:p>
          <a:endParaRPr lang="en-US"/>
        </a:p>
      </dgm:t>
    </dgm:pt>
    <dgm:pt modelId="{15731E0A-D900-40D5-9DBC-2BC44338DBC3}" type="pres">
      <dgm:prSet presAssocID="{835C2A2B-051B-4FEE-B483-2A09340EE16E}" presName="desTx" presStyleLbl="node1" presStyleIdx="1" presStyleCnt="2" custLinFactNeighborY="-2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6053B-DC70-4C5D-9B22-8585363DF6A1}" type="pres">
      <dgm:prSet presAssocID="{D804DCCF-CD45-42E4-9FBD-A41B64D4078F}" presName="spV" presStyleCnt="0"/>
      <dgm:spPr/>
      <dgm:t>
        <a:bodyPr/>
        <a:lstStyle/>
        <a:p>
          <a:endParaRPr lang="en-US"/>
        </a:p>
      </dgm:t>
    </dgm:pt>
    <dgm:pt modelId="{D3CC7FCD-1D03-4269-81F4-28C934286463}" type="pres">
      <dgm:prSet presAssocID="{7B106F29-5F0B-4B39-BE38-D9A170232FD7}" presName="linNode" presStyleCnt="0"/>
      <dgm:spPr/>
      <dgm:t>
        <a:bodyPr/>
        <a:lstStyle/>
        <a:p>
          <a:endParaRPr lang="en-US"/>
        </a:p>
      </dgm:t>
    </dgm:pt>
    <dgm:pt modelId="{6EBA5579-A245-42BA-B6D1-F4EAE009157A}" type="pres">
      <dgm:prSet presAssocID="{7B106F29-5F0B-4B39-BE38-D9A170232FD7}" presName="parTx" presStyleLbl="revTx" presStyleIdx="2" presStyleCnt="3" custLinFactNeighborY="426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9597A-DA6D-4C1E-9771-F388609FD2DF}" type="pres">
      <dgm:prSet presAssocID="{7B106F29-5F0B-4B39-BE38-D9A170232FD7}" presName="bracket" presStyleLbl="parChTrans1D1" presStyleIdx="2" presStyleCnt="3" custLinFactNeighborY="41935"/>
      <dgm:spPr/>
      <dgm:t>
        <a:bodyPr/>
        <a:lstStyle/>
        <a:p>
          <a:endParaRPr lang="en-US"/>
        </a:p>
      </dgm:t>
    </dgm:pt>
    <dgm:pt modelId="{17D344BE-6DAB-402B-9B6E-5227283B4674}" type="pres">
      <dgm:prSet presAssocID="{7B106F29-5F0B-4B39-BE38-D9A170232FD7}" presName="spH" presStyleCnt="0"/>
      <dgm:spPr/>
      <dgm:t>
        <a:bodyPr/>
        <a:lstStyle/>
        <a:p>
          <a:endParaRPr lang="en-US"/>
        </a:p>
      </dgm:t>
    </dgm:pt>
  </dgm:ptLst>
  <dgm:cxnLst>
    <dgm:cxn modelId="{610C2D82-0DFC-4F0A-8F0F-E3B824FA45C1}" type="presOf" srcId="{ABBCDB1C-B231-46B9-8D8D-13C868500F2C}" destId="{15731E0A-D900-40D5-9DBC-2BC44338DBC3}" srcOrd="0" destOrd="2" presId="urn:diagrams.loki3.com/BracketList+Icon"/>
    <dgm:cxn modelId="{65AF14C0-7124-4DEF-8550-0B6A43E4A182}" type="presOf" srcId="{835C2A2B-051B-4FEE-B483-2A09340EE16E}" destId="{F0FCAF34-8F7B-4A1C-9706-D44518DE6F62}" srcOrd="0" destOrd="0" presId="urn:diagrams.loki3.com/BracketList+Icon"/>
    <dgm:cxn modelId="{075B0D6B-D692-43C9-B14F-EDDFEBDC40B7}" type="presOf" srcId="{20C7138B-D9B0-4C74-AEC6-1FEA03C0500D}" destId="{8B7AD633-859B-4083-8C53-2B149AB88780}" srcOrd="0" destOrd="0" presId="urn:diagrams.loki3.com/BracketList+Icon"/>
    <dgm:cxn modelId="{3C03E03B-9A4D-4FB0-8747-6B2F2AE8B57F}" srcId="{835C2A2B-051B-4FEE-B483-2A09340EE16E}" destId="{22E1A94F-0212-42A1-9FC3-B842920657E6}" srcOrd="3" destOrd="0" parTransId="{9049407B-02C7-4C06-970B-EAA06D550F4F}" sibTransId="{7733CA94-7F38-48FE-A9B8-4E5A3CDA5F38}"/>
    <dgm:cxn modelId="{3BF01FDF-DED4-4711-B3FE-7E12052A972C}" type="presOf" srcId="{D83A0975-6BE6-4107-94D3-F03801C4094A}" destId="{03454557-7D0E-497F-B942-EA93F1F89D34}" srcOrd="0" destOrd="1" presId="urn:diagrams.loki3.com/BracketList+Icon"/>
    <dgm:cxn modelId="{62A7BC1B-9691-4EFF-9045-4F17F11B5C66}" type="presOf" srcId="{1606A8AA-5BB9-4D32-981D-B9EB45B0AC3D}" destId="{15731E0A-D900-40D5-9DBC-2BC44338DBC3}" srcOrd="0" destOrd="4" presId="urn:diagrams.loki3.com/BracketList+Icon"/>
    <dgm:cxn modelId="{ABDF34F4-0722-4A04-A7B3-131427277A2A}" srcId="{835C2A2B-051B-4FEE-B483-2A09340EE16E}" destId="{ABBCDB1C-B231-46B9-8D8D-13C868500F2C}" srcOrd="2" destOrd="0" parTransId="{0C945CAE-7F86-4B80-A320-4EDE82AAD1C7}" sibTransId="{5D5E8A91-9DAF-4BD8-806A-FB92B4E9ED90}"/>
    <dgm:cxn modelId="{EF45ED8C-723B-4D9A-B1C8-07129FEBA475}" srcId="{835C2A2B-051B-4FEE-B483-2A09340EE16E}" destId="{1606A8AA-5BB9-4D32-981D-B9EB45B0AC3D}" srcOrd="4" destOrd="0" parTransId="{FFD6C4F6-D728-433F-8A49-D39557EC3351}" sibTransId="{50BB52F5-5EEE-4F1F-AF08-9B69779A0348}"/>
    <dgm:cxn modelId="{D30D0DFC-445B-40D2-BC53-1F009EC1FC5F}" type="presOf" srcId="{12797671-4807-4C20-A39E-B1D9D6624273}" destId="{03454557-7D0E-497F-B942-EA93F1F89D34}" srcOrd="0" destOrd="0" presId="urn:diagrams.loki3.com/BracketList+Icon"/>
    <dgm:cxn modelId="{C0369754-55C3-41A9-A1D4-701422F04DEB}" srcId="{A07DF7F2-473B-4579-9EAE-A769F02C4DE2}" destId="{835C2A2B-051B-4FEE-B483-2A09340EE16E}" srcOrd="1" destOrd="0" parTransId="{58373A43-FEC4-4A8E-AB15-7F239FE650AB}" sibTransId="{D804DCCF-CD45-42E4-9FBD-A41B64D4078F}"/>
    <dgm:cxn modelId="{371552BD-EB59-4919-A473-65F874AED668}" type="presOf" srcId="{22E1A94F-0212-42A1-9FC3-B842920657E6}" destId="{15731E0A-D900-40D5-9DBC-2BC44338DBC3}" srcOrd="0" destOrd="3" presId="urn:diagrams.loki3.com/BracketList+Icon"/>
    <dgm:cxn modelId="{7F471B71-4E41-4FC5-91A7-E25806991A20}" type="presOf" srcId="{2D5CA0AB-8149-4109-A326-751B7F20868A}" destId="{15731E0A-D900-40D5-9DBC-2BC44338DBC3}" srcOrd="0" destOrd="0" presId="urn:diagrams.loki3.com/BracketList+Icon"/>
    <dgm:cxn modelId="{D83A9EED-AE6A-493B-96B5-65910C74D115}" srcId="{20C7138B-D9B0-4C74-AEC6-1FEA03C0500D}" destId="{12797671-4807-4C20-A39E-B1D9D6624273}" srcOrd="0" destOrd="0" parTransId="{4C7EA517-9254-4EB7-BAA4-4442A9D342AE}" sibTransId="{2CA6DA06-6A70-47F7-AB2F-08E1134F867A}"/>
    <dgm:cxn modelId="{9819074A-6FD2-4786-A971-24E2644B9F56}" srcId="{835C2A2B-051B-4FEE-B483-2A09340EE16E}" destId="{2D5CA0AB-8149-4109-A326-751B7F20868A}" srcOrd="0" destOrd="0" parTransId="{0AA5BBD3-DE49-40B0-81DB-C186EC9FECF5}" sibTransId="{ABEAC595-AAB7-4836-ADF2-1B1D3DBA272A}"/>
    <dgm:cxn modelId="{64347F33-A2D6-444C-B73D-3A1C3E68C3FB}" srcId="{20C7138B-D9B0-4C74-AEC6-1FEA03C0500D}" destId="{D83A0975-6BE6-4107-94D3-F03801C4094A}" srcOrd="1" destOrd="0" parTransId="{D8794C37-CDDC-4D8A-87AF-D87A544C1C59}" sibTransId="{005E1D12-A076-4C92-8B17-1C9F5C3853E1}"/>
    <dgm:cxn modelId="{C9F9EBF6-1EE2-4BA9-B088-E8E98F558D2A}" srcId="{835C2A2B-051B-4FEE-B483-2A09340EE16E}" destId="{4974E715-3C79-44BC-AD4E-D027C69E97A7}" srcOrd="1" destOrd="0" parTransId="{2FF9ED68-4F7F-4B49-BD10-A29879CEA31A}" sibTransId="{272CA628-10F4-4061-8505-36150CBDFF17}"/>
    <dgm:cxn modelId="{8F8704CF-E3A7-4FD4-A48A-F892DE10A606}" type="presOf" srcId="{7B106F29-5F0B-4B39-BE38-D9A170232FD7}" destId="{6EBA5579-A245-42BA-B6D1-F4EAE009157A}" srcOrd="0" destOrd="0" presId="urn:diagrams.loki3.com/BracketList+Icon"/>
    <dgm:cxn modelId="{9F751B18-E5C8-4CAC-AF39-3364450A12AB}" srcId="{A07DF7F2-473B-4579-9EAE-A769F02C4DE2}" destId="{20C7138B-D9B0-4C74-AEC6-1FEA03C0500D}" srcOrd="0" destOrd="0" parTransId="{D916C294-8B00-4374-A540-4633AEAF36B2}" sibTransId="{BF39433A-5B37-41D7-A5C9-30F1FC66FF3B}"/>
    <dgm:cxn modelId="{4066DEE7-1D7A-462B-8FD6-7845CE9CB5AD}" type="presOf" srcId="{A07DF7F2-473B-4579-9EAE-A769F02C4DE2}" destId="{A5E25AE6-F57C-436F-BC2D-F4192B3185E9}" srcOrd="0" destOrd="0" presId="urn:diagrams.loki3.com/BracketList+Icon"/>
    <dgm:cxn modelId="{3EFC8FBC-F2DA-48BD-A425-635ADB8D90C3}" srcId="{A07DF7F2-473B-4579-9EAE-A769F02C4DE2}" destId="{7B106F29-5F0B-4B39-BE38-D9A170232FD7}" srcOrd="2" destOrd="0" parTransId="{66CA8CEC-24C5-4443-9D9E-3B69A1CA2898}" sibTransId="{59758B37-C119-482A-B4EE-5FF5A1989177}"/>
    <dgm:cxn modelId="{55A5499A-41FE-4001-BFF1-D9E22854CB72}" type="presOf" srcId="{F4B9C097-B442-47D9-B0EA-1E4B25F78AE5}" destId="{03454557-7D0E-497F-B942-EA93F1F89D34}" srcOrd="0" destOrd="2" presId="urn:diagrams.loki3.com/BracketList+Icon"/>
    <dgm:cxn modelId="{3E70D7D2-B83F-428D-96E8-C0340E872095}" srcId="{D83A0975-6BE6-4107-94D3-F03801C4094A}" destId="{F4B9C097-B442-47D9-B0EA-1E4B25F78AE5}" srcOrd="0" destOrd="0" parTransId="{46957D7D-B7B5-4C34-9174-922C9F0CDE3C}" sibTransId="{25118B07-F2BE-482C-BAB4-3C0315951032}"/>
    <dgm:cxn modelId="{470D7BF2-9FC8-4404-A4CF-ACD2468707C4}" type="presOf" srcId="{4974E715-3C79-44BC-AD4E-D027C69E97A7}" destId="{15731E0A-D900-40D5-9DBC-2BC44338DBC3}" srcOrd="0" destOrd="1" presId="urn:diagrams.loki3.com/BracketList+Icon"/>
    <dgm:cxn modelId="{2894A109-B37B-49EF-91BD-9253C30618E6}" type="presParOf" srcId="{A5E25AE6-F57C-436F-BC2D-F4192B3185E9}" destId="{1A86B341-7ABC-4556-8D66-AA8FA0F5919B}" srcOrd="0" destOrd="0" presId="urn:diagrams.loki3.com/BracketList+Icon"/>
    <dgm:cxn modelId="{31D976A1-B613-486B-8A75-F9B53AA51837}" type="presParOf" srcId="{1A86B341-7ABC-4556-8D66-AA8FA0F5919B}" destId="{8B7AD633-859B-4083-8C53-2B149AB88780}" srcOrd="0" destOrd="0" presId="urn:diagrams.loki3.com/BracketList+Icon"/>
    <dgm:cxn modelId="{DE89A635-055D-420E-AF4F-17B6B659E1CA}" type="presParOf" srcId="{1A86B341-7ABC-4556-8D66-AA8FA0F5919B}" destId="{FAC1980C-EB67-4A4F-BB4C-6B01C8E23778}" srcOrd="1" destOrd="0" presId="urn:diagrams.loki3.com/BracketList+Icon"/>
    <dgm:cxn modelId="{61416841-98C5-4D39-874D-8503C588248D}" type="presParOf" srcId="{1A86B341-7ABC-4556-8D66-AA8FA0F5919B}" destId="{9B6DC085-2045-455A-903B-1624DD02BCB3}" srcOrd="2" destOrd="0" presId="urn:diagrams.loki3.com/BracketList+Icon"/>
    <dgm:cxn modelId="{DCF72554-D760-4F1D-ADB4-7ED27B1A8FA4}" type="presParOf" srcId="{1A86B341-7ABC-4556-8D66-AA8FA0F5919B}" destId="{03454557-7D0E-497F-B942-EA93F1F89D34}" srcOrd="3" destOrd="0" presId="urn:diagrams.loki3.com/BracketList+Icon"/>
    <dgm:cxn modelId="{60DD9D96-A691-4086-A335-B17A7DDC9DAA}" type="presParOf" srcId="{A5E25AE6-F57C-436F-BC2D-F4192B3185E9}" destId="{FDDAE47A-DDA9-4940-BEB6-5A94D21176D1}" srcOrd="1" destOrd="0" presId="urn:diagrams.loki3.com/BracketList+Icon"/>
    <dgm:cxn modelId="{26B62EFA-82AC-4FFC-AB05-B0FA9BAF3CF5}" type="presParOf" srcId="{A5E25AE6-F57C-436F-BC2D-F4192B3185E9}" destId="{38CC37C1-F2FE-4B5D-8286-843682A86C9D}" srcOrd="2" destOrd="0" presId="urn:diagrams.loki3.com/BracketList+Icon"/>
    <dgm:cxn modelId="{27030BD8-C840-449C-A629-C5DCE53B66B4}" type="presParOf" srcId="{38CC37C1-F2FE-4B5D-8286-843682A86C9D}" destId="{F0FCAF34-8F7B-4A1C-9706-D44518DE6F62}" srcOrd="0" destOrd="0" presId="urn:diagrams.loki3.com/BracketList+Icon"/>
    <dgm:cxn modelId="{560757C2-6C02-43ED-877D-B19FA8FE66B2}" type="presParOf" srcId="{38CC37C1-F2FE-4B5D-8286-843682A86C9D}" destId="{928E288C-C44E-4925-AF97-0B4079505A16}" srcOrd="1" destOrd="0" presId="urn:diagrams.loki3.com/BracketList+Icon"/>
    <dgm:cxn modelId="{CB444BF5-3746-4E2E-8BE6-46ADDD3B5BD2}" type="presParOf" srcId="{38CC37C1-F2FE-4B5D-8286-843682A86C9D}" destId="{AC1F2467-39D2-47D0-846E-5B4A35B05F46}" srcOrd="2" destOrd="0" presId="urn:diagrams.loki3.com/BracketList+Icon"/>
    <dgm:cxn modelId="{D0BFFE8A-CB32-402E-A56A-B236D0A018D3}" type="presParOf" srcId="{38CC37C1-F2FE-4B5D-8286-843682A86C9D}" destId="{15731E0A-D900-40D5-9DBC-2BC44338DBC3}" srcOrd="3" destOrd="0" presId="urn:diagrams.loki3.com/BracketList+Icon"/>
    <dgm:cxn modelId="{8054032C-D2F2-477F-9095-6BBF4FF7BF45}" type="presParOf" srcId="{A5E25AE6-F57C-436F-BC2D-F4192B3185E9}" destId="{CCF6053B-DC70-4C5D-9B22-8585363DF6A1}" srcOrd="3" destOrd="0" presId="urn:diagrams.loki3.com/BracketList+Icon"/>
    <dgm:cxn modelId="{1E186DAD-4644-47D4-B798-D7D8EC6BD1E5}" type="presParOf" srcId="{A5E25AE6-F57C-436F-BC2D-F4192B3185E9}" destId="{D3CC7FCD-1D03-4269-81F4-28C934286463}" srcOrd="4" destOrd="0" presId="urn:diagrams.loki3.com/BracketList+Icon"/>
    <dgm:cxn modelId="{723BD6F5-FF16-483E-9E9A-A6D17023314D}" type="presParOf" srcId="{D3CC7FCD-1D03-4269-81F4-28C934286463}" destId="{6EBA5579-A245-42BA-B6D1-F4EAE009157A}" srcOrd="0" destOrd="0" presId="urn:diagrams.loki3.com/BracketList+Icon"/>
    <dgm:cxn modelId="{AF8DA8BE-5B88-48CA-8726-F775E7AAD11B}" type="presParOf" srcId="{D3CC7FCD-1D03-4269-81F4-28C934286463}" destId="{20A9597A-DA6D-4C1E-9771-F388609FD2DF}" srcOrd="1" destOrd="0" presId="urn:diagrams.loki3.com/BracketList+Icon"/>
    <dgm:cxn modelId="{E1103492-9631-4762-A71C-04CE1843396D}" type="presParOf" srcId="{D3CC7FCD-1D03-4269-81F4-28C934286463}" destId="{17D344BE-6DAB-402B-9B6E-5227283B4674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7DF7F2-473B-4579-9EAE-A769F02C4DE2}" type="doc">
      <dgm:prSet loTypeId="urn:diagrams.loki3.com/BracketList+Icon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C7138B-D9B0-4C74-AEC6-1FEA03C0500D}">
      <dgm:prSet phldrT="[Text]"/>
      <dgm:spPr/>
      <dgm:t>
        <a:bodyPr/>
        <a:lstStyle/>
        <a:p>
          <a:r>
            <a:rPr lang="en-US" dirty="0" smtClean="0"/>
            <a:t>HHP Core</a:t>
          </a:r>
          <a:endParaRPr lang="en-US" dirty="0"/>
        </a:p>
      </dgm:t>
    </dgm:pt>
    <dgm:pt modelId="{D916C294-8B00-4374-A540-4633AEAF36B2}" type="parTrans" cxnId="{9F751B18-E5C8-4CAC-AF39-3364450A12AB}">
      <dgm:prSet/>
      <dgm:spPr/>
      <dgm:t>
        <a:bodyPr/>
        <a:lstStyle/>
        <a:p>
          <a:endParaRPr lang="en-US"/>
        </a:p>
      </dgm:t>
    </dgm:pt>
    <dgm:pt modelId="{BF39433A-5B37-41D7-A5C9-30F1FC66FF3B}" type="sibTrans" cxnId="{9F751B18-E5C8-4CAC-AF39-3364450A12AB}">
      <dgm:prSet/>
      <dgm:spPr/>
      <dgm:t>
        <a:bodyPr/>
        <a:lstStyle/>
        <a:p>
          <a:endParaRPr lang="en-US"/>
        </a:p>
      </dgm:t>
    </dgm:pt>
    <dgm:pt modelId="{12797671-4807-4C20-A39E-B1D9D6624273}">
      <dgm:prSet phldrT="[Text]" custT="1"/>
      <dgm:spPr/>
      <dgm:t>
        <a:bodyPr/>
        <a:lstStyle/>
        <a:p>
          <a:r>
            <a:rPr lang="en-US" sz="2400" dirty="0" smtClean="0"/>
            <a:t>HHP 6610 Research Methods</a:t>
          </a:r>
          <a:endParaRPr lang="en-US" sz="2400" dirty="0"/>
        </a:p>
      </dgm:t>
    </dgm:pt>
    <dgm:pt modelId="{4C7EA517-9254-4EB7-BAA4-4442A9D342AE}" type="parTrans" cxnId="{D83A9EED-AE6A-493B-96B5-65910C74D115}">
      <dgm:prSet/>
      <dgm:spPr/>
      <dgm:t>
        <a:bodyPr/>
        <a:lstStyle/>
        <a:p>
          <a:endParaRPr lang="en-US"/>
        </a:p>
      </dgm:t>
    </dgm:pt>
    <dgm:pt modelId="{2CA6DA06-6A70-47F7-AB2F-08E1134F867A}" type="sibTrans" cxnId="{D83A9EED-AE6A-493B-96B5-65910C74D115}">
      <dgm:prSet/>
      <dgm:spPr/>
      <dgm:t>
        <a:bodyPr/>
        <a:lstStyle/>
        <a:p>
          <a:endParaRPr lang="en-US"/>
        </a:p>
      </dgm:t>
    </dgm:pt>
    <dgm:pt modelId="{835C2A2B-051B-4FEE-B483-2A09340EE16E}">
      <dgm:prSet phldrT="[Text]"/>
      <dgm:spPr/>
      <dgm:t>
        <a:bodyPr/>
        <a:lstStyle/>
        <a:p>
          <a:r>
            <a:rPr lang="en-US" dirty="0" smtClean="0"/>
            <a:t>EXSC Core</a:t>
          </a:r>
          <a:endParaRPr lang="en-US" dirty="0"/>
        </a:p>
      </dgm:t>
    </dgm:pt>
    <dgm:pt modelId="{58373A43-FEC4-4A8E-AB15-7F239FE650AB}" type="parTrans" cxnId="{C0369754-55C3-41A9-A1D4-701422F04DEB}">
      <dgm:prSet/>
      <dgm:spPr/>
      <dgm:t>
        <a:bodyPr/>
        <a:lstStyle/>
        <a:p>
          <a:endParaRPr lang="en-US"/>
        </a:p>
      </dgm:t>
    </dgm:pt>
    <dgm:pt modelId="{D804DCCF-CD45-42E4-9FBD-A41B64D4078F}" type="sibTrans" cxnId="{C0369754-55C3-41A9-A1D4-701422F04DEB}">
      <dgm:prSet/>
      <dgm:spPr/>
      <dgm:t>
        <a:bodyPr/>
        <a:lstStyle/>
        <a:p>
          <a:endParaRPr lang="en-US"/>
        </a:p>
      </dgm:t>
    </dgm:pt>
    <dgm:pt modelId="{2D5CA0AB-8149-4109-A326-751B7F20868A}">
      <dgm:prSet phldrT="[Text]"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6650	F</a:t>
          </a:r>
          <a:endParaRPr lang="en-US" sz="2400" dirty="0">
            <a:latin typeface="+mn-lt"/>
          </a:endParaRPr>
        </a:p>
      </dgm:t>
    </dgm:pt>
    <dgm:pt modelId="{0AA5BBD3-DE49-40B0-81DB-C186EC9FECF5}" type="parTrans" cxnId="{9819074A-6FD2-4786-A971-24E2644B9F56}">
      <dgm:prSet/>
      <dgm:spPr/>
      <dgm:t>
        <a:bodyPr/>
        <a:lstStyle/>
        <a:p>
          <a:endParaRPr lang="en-US"/>
        </a:p>
      </dgm:t>
    </dgm:pt>
    <dgm:pt modelId="{ABEAC595-AAB7-4836-ADF2-1B1D3DBA272A}" type="sibTrans" cxnId="{9819074A-6FD2-4786-A971-24E2644B9F56}">
      <dgm:prSet/>
      <dgm:spPr/>
      <dgm:t>
        <a:bodyPr/>
        <a:lstStyle/>
        <a:p>
          <a:endParaRPr lang="en-US"/>
        </a:p>
      </dgm:t>
    </dgm:pt>
    <dgm:pt modelId="{D83A0975-6BE6-4107-94D3-F03801C4094A}">
      <dgm:prSet phldrT="[Text]" custT="1"/>
      <dgm:spPr/>
      <dgm:t>
        <a:bodyPr/>
        <a:lstStyle/>
        <a:p>
          <a:r>
            <a:rPr lang="en-US" sz="2400" dirty="0" smtClean="0"/>
            <a:t>HHP 6700 Data Analysis</a:t>
          </a:r>
          <a:endParaRPr lang="en-US" sz="2400" dirty="0"/>
        </a:p>
      </dgm:t>
    </dgm:pt>
    <dgm:pt modelId="{D8794C37-CDDC-4D8A-87AF-D87A544C1C59}" type="parTrans" cxnId="{64347F33-A2D6-444C-B73D-3A1C3E68C3FB}">
      <dgm:prSet/>
      <dgm:spPr/>
      <dgm:t>
        <a:bodyPr/>
        <a:lstStyle/>
        <a:p>
          <a:endParaRPr lang="en-US"/>
        </a:p>
      </dgm:t>
    </dgm:pt>
    <dgm:pt modelId="{005E1D12-A076-4C92-8B17-1C9F5C3853E1}" type="sibTrans" cxnId="{64347F33-A2D6-444C-B73D-3A1C3E68C3FB}">
      <dgm:prSet/>
      <dgm:spPr/>
      <dgm:t>
        <a:bodyPr/>
        <a:lstStyle/>
        <a:p>
          <a:endParaRPr lang="en-US"/>
        </a:p>
      </dgm:t>
    </dgm:pt>
    <dgm:pt modelId="{4974E715-3C79-44BC-AD4E-D027C69E97A7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6830	F</a:t>
          </a:r>
        </a:p>
      </dgm:t>
    </dgm:pt>
    <dgm:pt modelId="{2FF9ED68-4F7F-4B49-BD10-A29879CEA31A}" type="parTrans" cxnId="{C9F9EBF6-1EE2-4BA9-B088-E8E98F558D2A}">
      <dgm:prSet/>
      <dgm:spPr/>
      <dgm:t>
        <a:bodyPr/>
        <a:lstStyle/>
        <a:p>
          <a:endParaRPr lang="en-US"/>
        </a:p>
      </dgm:t>
    </dgm:pt>
    <dgm:pt modelId="{272CA628-10F4-4061-8505-36150CBDFF17}" type="sibTrans" cxnId="{C9F9EBF6-1EE2-4BA9-B088-E8E98F558D2A}">
      <dgm:prSet/>
      <dgm:spPr/>
      <dgm:t>
        <a:bodyPr/>
        <a:lstStyle/>
        <a:p>
          <a:endParaRPr lang="en-US"/>
        </a:p>
      </dgm:t>
    </dgm:pt>
    <dgm:pt modelId="{ABBCDB1C-B231-46B9-8D8D-13C868500F2C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6840	Sp</a:t>
          </a:r>
        </a:p>
      </dgm:t>
    </dgm:pt>
    <dgm:pt modelId="{0C945CAE-7F86-4B80-A320-4EDE82AAD1C7}" type="parTrans" cxnId="{ABDF34F4-0722-4A04-A7B3-131427277A2A}">
      <dgm:prSet/>
      <dgm:spPr/>
      <dgm:t>
        <a:bodyPr/>
        <a:lstStyle/>
        <a:p>
          <a:endParaRPr lang="en-US"/>
        </a:p>
      </dgm:t>
    </dgm:pt>
    <dgm:pt modelId="{5D5E8A91-9DAF-4BD8-806A-FB92B4E9ED90}" type="sibTrans" cxnId="{ABDF34F4-0722-4A04-A7B3-131427277A2A}">
      <dgm:prSet/>
      <dgm:spPr/>
      <dgm:t>
        <a:bodyPr/>
        <a:lstStyle/>
        <a:p>
          <a:endParaRPr lang="en-US"/>
        </a:p>
      </dgm:t>
    </dgm:pt>
    <dgm:pt modelId="{22E1A94F-0212-42A1-9FC3-B842920657E6}">
      <dgm:prSet custT="1"/>
      <dgm:spPr/>
      <dgm:t>
        <a:bodyPr/>
        <a:lstStyle/>
        <a:p>
          <a:r>
            <a:rPr lang="en-US" sz="2400" dirty="0" smtClean="0">
              <a:latin typeface="+mn-lt"/>
              <a:cs typeface="Times New Roman" pitchFamily="18" charset="0"/>
            </a:rPr>
            <a:t>EXSC 6880	F, Sp, Su </a:t>
          </a:r>
          <a:r>
            <a:rPr lang="en-US" sz="2400" b="1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6</a:t>
          </a:r>
          <a:r>
            <a:rPr lang="en-US" sz="2400" dirty="0" smtClean="0">
              <a:latin typeface="+mn-lt"/>
              <a:cs typeface="Times New Roman" pitchFamily="18" charset="0"/>
            </a:rPr>
            <a:t> cr.  </a:t>
          </a:r>
        </a:p>
      </dgm:t>
    </dgm:pt>
    <dgm:pt modelId="{9049407B-02C7-4C06-970B-EAA06D550F4F}" type="parTrans" cxnId="{3C03E03B-9A4D-4FB0-8747-6B2F2AE8B57F}">
      <dgm:prSet/>
      <dgm:spPr/>
      <dgm:t>
        <a:bodyPr/>
        <a:lstStyle/>
        <a:p>
          <a:endParaRPr lang="en-US"/>
        </a:p>
      </dgm:t>
    </dgm:pt>
    <dgm:pt modelId="{7733CA94-7F38-48FE-A9B8-4E5A3CDA5F38}" type="sibTrans" cxnId="{3C03E03B-9A4D-4FB0-8747-6B2F2AE8B57F}">
      <dgm:prSet/>
      <dgm:spPr/>
      <dgm:t>
        <a:bodyPr/>
        <a:lstStyle/>
        <a:p>
          <a:endParaRPr lang="en-US"/>
        </a:p>
      </dgm:t>
    </dgm:pt>
    <dgm:pt modelId="{1606A8AA-5BB9-4D32-981D-B9EB45B0AC3D}">
      <dgm:prSet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EXSC 6870</a:t>
          </a:r>
          <a:r>
            <a:rPr lang="en-US" sz="2400" dirty="0" smtClean="0">
              <a:latin typeface="+mn-lt"/>
              <a:cs typeface="Times New Roman" pitchFamily="18" charset="0"/>
            </a:rPr>
            <a:t>	</a:t>
          </a:r>
          <a:r>
            <a:rPr lang="en-US" sz="2400" dirty="0" err="1" smtClean="0">
              <a:latin typeface="+mn-lt"/>
              <a:cs typeface="Times New Roman" pitchFamily="18" charset="0"/>
            </a:rPr>
            <a:t>Sp</a:t>
          </a:r>
          <a:r>
            <a:rPr lang="en-US" sz="2400" dirty="0" smtClean="0">
              <a:latin typeface="+mn-lt"/>
              <a:cs typeface="Times New Roman" pitchFamily="18" charset="0"/>
            </a:rPr>
            <a:t> </a:t>
          </a:r>
        </a:p>
      </dgm:t>
    </dgm:pt>
    <dgm:pt modelId="{FFD6C4F6-D728-433F-8A49-D39557EC3351}" type="parTrans" cxnId="{EF45ED8C-723B-4D9A-B1C8-07129FEBA475}">
      <dgm:prSet/>
      <dgm:spPr/>
      <dgm:t>
        <a:bodyPr/>
        <a:lstStyle/>
        <a:p>
          <a:endParaRPr lang="en-US"/>
        </a:p>
      </dgm:t>
    </dgm:pt>
    <dgm:pt modelId="{50BB52F5-5EEE-4F1F-AF08-9B69779A0348}" type="sibTrans" cxnId="{EF45ED8C-723B-4D9A-B1C8-07129FEBA475}">
      <dgm:prSet/>
      <dgm:spPr/>
      <dgm:t>
        <a:bodyPr/>
        <a:lstStyle/>
        <a:p>
          <a:endParaRPr lang="en-US"/>
        </a:p>
      </dgm:t>
    </dgm:pt>
    <dgm:pt modelId="{F4B9C097-B442-47D9-B0EA-1E4B25F78AE5}">
      <dgm:prSet phldrT="[Text]" custT="1"/>
      <dgm:spPr/>
      <dgm:t>
        <a:bodyPr/>
        <a:lstStyle/>
        <a:p>
          <a:r>
            <a:rPr lang="en-US" sz="2400" dirty="0" smtClean="0"/>
            <a:t>F, Sp, Su</a:t>
          </a:r>
          <a:endParaRPr lang="en-US" sz="2400" dirty="0"/>
        </a:p>
      </dgm:t>
    </dgm:pt>
    <dgm:pt modelId="{46957D7D-B7B5-4C34-9174-922C9F0CDE3C}" type="parTrans" cxnId="{3E70D7D2-B83F-428D-96E8-C0340E872095}">
      <dgm:prSet/>
      <dgm:spPr/>
      <dgm:t>
        <a:bodyPr/>
        <a:lstStyle/>
        <a:p>
          <a:endParaRPr lang="en-US"/>
        </a:p>
      </dgm:t>
    </dgm:pt>
    <dgm:pt modelId="{25118B07-F2BE-482C-BAB4-3C0315951032}" type="sibTrans" cxnId="{3E70D7D2-B83F-428D-96E8-C0340E872095}">
      <dgm:prSet/>
      <dgm:spPr/>
      <dgm:t>
        <a:bodyPr/>
        <a:lstStyle/>
        <a:p>
          <a:endParaRPr lang="en-US"/>
        </a:p>
      </dgm:t>
    </dgm:pt>
    <dgm:pt modelId="{7B106F29-5F0B-4B39-BE38-D9A170232FD7}">
      <dgm:prSet/>
      <dgm:spPr/>
      <dgm:t>
        <a:bodyPr/>
        <a:lstStyle/>
        <a:p>
          <a:r>
            <a:rPr lang="en-US" dirty="0" smtClean="0"/>
            <a:t>Electives</a:t>
          </a:r>
          <a:endParaRPr lang="en-US" dirty="0"/>
        </a:p>
      </dgm:t>
    </dgm:pt>
    <dgm:pt modelId="{66CA8CEC-24C5-4443-9D9E-3B69A1CA2898}" type="parTrans" cxnId="{3EFC8FBC-F2DA-48BD-A425-635ADB8D90C3}">
      <dgm:prSet/>
      <dgm:spPr/>
      <dgm:t>
        <a:bodyPr/>
        <a:lstStyle/>
        <a:p>
          <a:endParaRPr lang="en-US"/>
        </a:p>
      </dgm:t>
    </dgm:pt>
    <dgm:pt modelId="{59758B37-C119-482A-B4EE-5FF5A1989177}" type="sibTrans" cxnId="{3EFC8FBC-F2DA-48BD-A425-635ADB8D90C3}">
      <dgm:prSet/>
      <dgm:spPr/>
      <dgm:t>
        <a:bodyPr/>
        <a:lstStyle/>
        <a:p>
          <a:endParaRPr lang="en-US"/>
        </a:p>
      </dgm:t>
    </dgm:pt>
    <dgm:pt modelId="{A5E25AE6-F57C-436F-BC2D-F4192B3185E9}" type="pres">
      <dgm:prSet presAssocID="{A07DF7F2-473B-4579-9EAE-A769F02C4D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6B341-7ABC-4556-8D66-AA8FA0F5919B}" type="pres">
      <dgm:prSet presAssocID="{20C7138B-D9B0-4C74-AEC6-1FEA03C0500D}" presName="linNode" presStyleCnt="0"/>
      <dgm:spPr/>
      <dgm:t>
        <a:bodyPr/>
        <a:lstStyle/>
        <a:p>
          <a:endParaRPr lang="en-US"/>
        </a:p>
      </dgm:t>
    </dgm:pt>
    <dgm:pt modelId="{8B7AD633-859B-4083-8C53-2B149AB88780}" type="pres">
      <dgm:prSet presAssocID="{20C7138B-D9B0-4C74-AEC6-1FEA03C0500D}" presName="parTx" presStyleLbl="revTx" presStyleIdx="0" presStyleCnt="3" custLinFactNeighborY="-351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1980C-EB67-4A4F-BB4C-6B01C8E23778}" type="pres">
      <dgm:prSet presAssocID="{20C7138B-D9B0-4C74-AEC6-1FEA03C0500D}" presName="bracket" presStyleLbl="parChTrans1D1" presStyleIdx="0" presStyleCnt="3" custLinFactNeighborY="-28643"/>
      <dgm:spPr/>
      <dgm:t>
        <a:bodyPr/>
        <a:lstStyle/>
        <a:p>
          <a:endParaRPr lang="en-US"/>
        </a:p>
      </dgm:t>
    </dgm:pt>
    <dgm:pt modelId="{9B6DC085-2045-455A-903B-1624DD02BCB3}" type="pres">
      <dgm:prSet presAssocID="{20C7138B-D9B0-4C74-AEC6-1FEA03C0500D}" presName="spH" presStyleCnt="0"/>
      <dgm:spPr/>
      <dgm:t>
        <a:bodyPr/>
        <a:lstStyle/>
        <a:p>
          <a:endParaRPr lang="en-US"/>
        </a:p>
      </dgm:t>
    </dgm:pt>
    <dgm:pt modelId="{03454557-7D0E-497F-B942-EA93F1F89D34}" type="pres">
      <dgm:prSet presAssocID="{20C7138B-D9B0-4C74-AEC6-1FEA03C0500D}" presName="desTx" presStyleLbl="node1" presStyleIdx="0" presStyleCnt="2" custLinFactNeighborY="-28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AE47A-DDA9-4940-BEB6-5A94D21176D1}" type="pres">
      <dgm:prSet presAssocID="{BF39433A-5B37-41D7-A5C9-30F1FC66FF3B}" presName="spV" presStyleCnt="0"/>
      <dgm:spPr/>
      <dgm:t>
        <a:bodyPr/>
        <a:lstStyle/>
        <a:p>
          <a:endParaRPr lang="en-US"/>
        </a:p>
      </dgm:t>
    </dgm:pt>
    <dgm:pt modelId="{38CC37C1-F2FE-4B5D-8286-843682A86C9D}" type="pres">
      <dgm:prSet presAssocID="{835C2A2B-051B-4FEE-B483-2A09340EE16E}" presName="linNode" presStyleCnt="0"/>
      <dgm:spPr/>
      <dgm:t>
        <a:bodyPr/>
        <a:lstStyle/>
        <a:p>
          <a:endParaRPr lang="en-US"/>
        </a:p>
      </dgm:t>
    </dgm:pt>
    <dgm:pt modelId="{F0FCAF34-8F7B-4A1C-9706-D44518DE6F62}" type="pres">
      <dgm:prSet presAssocID="{835C2A2B-051B-4FEE-B483-2A09340EE16E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E288C-C44E-4925-AF97-0B4079505A16}" type="pres">
      <dgm:prSet presAssocID="{835C2A2B-051B-4FEE-B483-2A09340EE16E}" presName="bracket" presStyleLbl="parChTrans1D1" presStyleIdx="1" presStyleCnt="3" custLinFactNeighborY="-2358"/>
      <dgm:spPr/>
      <dgm:t>
        <a:bodyPr/>
        <a:lstStyle/>
        <a:p>
          <a:endParaRPr lang="en-US"/>
        </a:p>
      </dgm:t>
    </dgm:pt>
    <dgm:pt modelId="{AC1F2467-39D2-47D0-846E-5B4A35B05F46}" type="pres">
      <dgm:prSet presAssocID="{835C2A2B-051B-4FEE-B483-2A09340EE16E}" presName="spH" presStyleCnt="0"/>
      <dgm:spPr/>
      <dgm:t>
        <a:bodyPr/>
        <a:lstStyle/>
        <a:p>
          <a:endParaRPr lang="en-US"/>
        </a:p>
      </dgm:t>
    </dgm:pt>
    <dgm:pt modelId="{15731E0A-D900-40D5-9DBC-2BC44338DBC3}" type="pres">
      <dgm:prSet presAssocID="{835C2A2B-051B-4FEE-B483-2A09340EE16E}" presName="desTx" presStyleLbl="node1" presStyleIdx="1" presStyleCnt="2" custLinFactNeighborY="-2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6053B-DC70-4C5D-9B22-8585363DF6A1}" type="pres">
      <dgm:prSet presAssocID="{D804DCCF-CD45-42E4-9FBD-A41B64D4078F}" presName="spV" presStyleCnt="0"/>
      <dgm:spPr/>
      <dgm:t>
        <a:bodyPr/>
        <a:lstStyle/>
        <a:p>
          <a:endParaRPr lang="en-US"/>
        </a:p>
      </dgm:t>
    </dgm:pt>
    <dgm:pt modelId="{D3CC7FCD-1D03-4269-81F4-28C934286463}" type="pres">
      <dgm:prSet presAssocID="{7B106F29-5F0B-4B39-BE38-D9A170232FD7}" presName="linNode" presStyleCnt="0"/>
      <dgm:spPr/>
      <dgm:t>
        <a:bodyPr/>
        <a:lstStyle/>
        <a:p>
          <a:endParaRPr lang="en-US"/>
        </a:p>
      </dgm:t>
    </dgm:pt>
    <dgm:pt modelId="{6EBA5579-A245-42BA-B6D1-F4EAE009157A}" type="pres">
      <dgm:prSet presAssocID="{7B106F29-5F0B-4B39-BE38-D9A170232FD7}" presName="parTx" presStyleLbl="revTx" presStyleIdx="2" presStyleCnt="3" custLinFactNeighborY="426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9597A-DA6D-4C1E-9771-F388609FD2DF}" type="pres">
      <dgm:prSet presAssocID="{7B106F29-5F0B-4B39-BE38-D9A170232FD7}" presName="bracket" presStyleLbl="parChTrans1D1" presStyleIdx="2" presStyleCnt="3" custLinFactNeighborY="41935"/>
      <dgm:spPr/>
      <dgm:t>
        <a:bodyPr/>
        <a:lstStyle/>
        <a:p>
          <a:endParaRPr lang="en-US"/>
        </a:p>
      </dgm:t>
    </dgm:pt>
    <dgm:pt modelId="{17D344BE-6DAB-402B-9B6E-5227283B4674}" type="pres">
      <dgm:prSet presAssocID="{7B106F29-5F0B-4B39-BE38-D9A170232FD7}" presName="spH" presStyleCnt="0"/>
      <dgm:spPr/>
      <dgm:t>
        <a:bodyPr/>
        <a:lstStyle/>
        <a:p>
          <a:endParaRPr lang="en-US"/>
        </a:p>
      </dgm:t>
    </dgm:pt>
  </dgm:ptLst>
  <dgm:cxnLst>
    <dgm:cxn modelId="{7F8ED50E-A75F-42A8-9833-39B37B4D6372}" type="presOf" srcId="{20C7138B-D9B0-4C74-AEC6-1FEA03C0500D}" destId="{8B7AD633-859B-4083-8C53-2B149AB88780}" srcOrd="0" destOrd="0" presId="urn:diagrams.loki3.com/BracketList+Icon"/>
    <dgm:cxn modelId="{3C03E03B-9A4D-4FB0-8747-6B2F2AE8B57F}" srcId="{835C2A2B-051B-4FEE-B483-2A09340EE16E}" destId="{22E1A94F-0212-42A1-9FC3-B842920657E6}" srcOrd="3" destOrd="0" parTransId="{9049407B-02C7-4C06-970B-EAA06D550F4F}" sibTransId="{7733CA94-7F38-48FE-A9B8-4E5A3CDA5F38}"/>
    <dgm:cxn modelId="{CF94E3BC-699B-47C7-B9F4-20AA2D6E71A7}" type="presOf" srcId="{ABBCDB1C-B231-46B9-8D8D-13C868500F2C}" destId="{15731E0A-D900-40D5-9DBC-2BC44338DBC3}" srcOrd="0" destOrd="2" presId="urn:diagrams.loki3.com/BracketList+Icon"/>
    <dgm:cxn modelId="{1535C8E7-68FB-4997-82D1-8248C51F9C6B}" type="presOf" srcId="{22E1A94F-0212-42A1-9FC3-B842920657E6}" destId="{15731E0A-D900-40D5-9DBC-2BC44338DBC3}" srcOrd="0" destOrd="3" presId="urn:diagrams.loki3.com/BracketList+Icon"/>
    <dgm:cxn modelId="{F716B1BA-6CDA-4F34-9FFC-ABDD763A1A6B}" type="presOf" srcId="{12797671-4807-4C20-A39E-B1D9D6624273}" destId="{03454557-7D0E-497F-B942-EA93F1F89D34}" srcOrd="0" destOrd="0" presId="urn:diagrams.loki3.com/BracketList+Icon"/>
    <dgm:cxn modelId="{ABDF34F4-0722-4A04-A7B3-131427277A2A}" srcId="{835C2A2B-051B-4FEE-B483-2A09340EE16E}" destId="{ABBCDB1C-B231-46B9-8D8D-13C868500F2C}" srcOrd="2" destOrd="0" parTransId="{0C945CAE-7F86-4B80-A320-4EDE82AAD1C7}" sibTransId="{5D5E8A91-9DAF-4BD8-806A-FB92B4E9ED90}"/>
    <dgm:cxn modelId="{EF45ED8C-723B-4D9A-B1C8-07129FEBA475}" srcId="{835C2A2B-051B-4FEE-B483-2A09340EE16E}" destId="{1606A8AA-5BB9-4D32-981D-B9EB45B0AC3D}" srcOrd="4" destOrd="0" parTransId="{FFD6C4F6-D728-433F-8A49-D39557EC3351}" sibTransId="{50BB52F5-5EEE-4F1F-AF08-9B69779A0348}"/>
    <dgm:cxn modelId="{4A75611A-50C1-476D-AA89-42960BBE2A63}" type="presOf" srcId="{4974E715-3C79-44BC-AD4E-D027C69E97A7}" destId="{15731E0A-D900-40D5-9DBC-2BC44338DBC3}" srcOrd="0" destOrd="1" presId="urn:diagrams.loki3.com/BracketList+Icon"/>
    <dgm:cxn modelId="{73EF51B2-E8B4-4406-86FC-8D0A15E3CEA3}" type="presOf" srcId="{F4B9C097-B442-47D9-B0EA-1E4B25F78AE5}" destId="{03454557-7D0E-497F-B942-EA93F1F89D34}" srcOrd="0" destOrd="2" presId="urn:diagrams.loki3.com/BracketList+Icon"/>
    <dgm:cxn modelId="{C0369754-55C3-41A9-A1D4-701422F04DEB}" srcId="{A07DF7F2-473B-4579-9EAE-A769F02C4DE2}" destId="{835C2A2B-051B-4FEE-B483-2A09340EE16E}" srcOrd="1" destOrd="0" parTransId="{58373A43-FEC4-4A8E-AB15-7F239FE650AB}" sibTransId="{D804DCCF-CD45-42E4-9FBD-A41B64D4078F}"/>
    <dgm:cxn modelId="{B9E0C228-EEA6-4363-A5BB-3CA6779166CD}" type="presOf" srcId="{A07DF7F2-473B-4579-9EAE-A769F02C4DE2}" destId="{A5E25AE6-F57C-436F-BC2D-F4192B3185E9}" srcOrd="0" destOrd="0" presId="urn:diagrams.loki3.com/BracketList+Icon"/>
    <dgm:cxn modelId="{AE57375D-125D-4C39-A2E6-98B7CB235839}" type="presOf" srcId="{7B106F29-5F0B-4B39-BE38-D9A170232FD7}" destId="{6EBA5579-A245-42BA-B6D1-F4EAE009157A}" srcOrd="0" destOrd="0" presId="urn:diagrams.loki3.com/BracketList+Icon"/>
    <dgm:cxn modelId="{D83A9EED-AE6A-493B-96B5-65910C74D115}" srcId="{20C7138B-D9B0-4C74-AEC6-1FEA03C0500D}" destId="{12797671-4807-4C20-A39E-B1D9D6624273}" srcOrd="0" destOrd="0" parTransId="{4C7EA517-9254-4EB7-BAA4-4442A9D342AE}" sibTransId="{2CA6DA06-6A70-47F7-AB2F-08E1134F867A}"/>
    <dgm:cxn modelId="{F0C19807-194C-4A6E-95F9-2C46A1178AD4}" type="presOf" srcId="{1606A8AA-5BB9-4D32-981D-B9EB45B0AC3D}" destId="{15731E0A-D900-40D5-9DBC-2BC44338DBC3}" srcOrd="0" destOrd="4" presId="urn:diagrams.loki3.com/BracketList+Icon"/>
    <dgm:cxn modelId="{F8AE6BBB-7773-427B-9154-69BB48292548}" type="presOf" srcId="{2D5CA0AB-8149-4109-A326-751B7F20868A}" destId="{15731E0A-D900-40D5-9DBC-2BC44338DBC3}" srcOrd="0" destOrd="0" presId="urn:diagrams.loki3.com/BracketList+Icon"/>
    <dgm:cxn modelId="{038AFBFB-CC23-4A56-8769-F7DD9300BA95}" type="presOf" srcId="{835C2A2B-051B-4FEE-B483-2A09340EE16E}" destId="{F0FCAF34-8F7B-4A1C-9706-D44518DE6F62}" srcOrd="0" destOrd="0" presId="urn:diagrams.loki3.com/BracketList+Icon"/>
    <dgm:cxn modelId="{9819074A-6FD2-4786-A971-24E2644B9F56}" srcId="{835C2A2B-051B-4FEE-B483-2A09340EE16E}" destId="{2D5CA0AB-8149-4109-A326-751B7F20868A}" srcOrd="0" destOrd="0" parTransId="{0AA5BBD3-DE49-40B0-81DB-C186EC9FECF5}" sibTransId="{ABEAC595-AAB7-4836-ADF2-1B1D3DBA272A}"/>
    <dgm:cxn modelId="{64347F33-A2D6-444C-B73D-3A1C3E68C3FB}" srcId="{20C7138B-D9B0-4C74-AEC6-1FEA03C0500D}" destId="{D83A0975-6BE6-4107-94D3-F03801C4094A}" srcOrd="1" destOrd="0" parTransId="{D8794C37-CDDC-4D8A-87AF-D87A544C1C59}" sibTransId="{005E1D12-A076-4C92-8B17-1C9F5C3853E1}"/>
    <dgm:cxn modelId="{C9F9EBF6-1EE2-4BA9-B088-E8E98F558D2A}" srcId="{835C2A2B-051B-4FEE-B483-2A09340EE16E}" destId="{4974E715-3C79-44BC-AD4E-D027C69E97A7}" srcOrd="1" destOrd="0" parTransId="{2FF9ED68-4F7F-4B49-BD10-A29879CEA31A}" sibTransId="{272CA628-10F4-4061-8505-36150CBDFF17}"/>
    <dgm:cxn modelId="{9F751B18-E5C8-4CAC-AF39-3364450A12AB}" srcId="{A07DF7F2-473B-4579-9EAE-A769F02C4DE2}" destId="{20C7138B-D9B0-4C74-AEC6-1FEA03C0500D}" srcOrd="0" destOrd="0" parTransId="{D916C294-8B00-4374-A540-4633AEAF36B2}" sibTransId="{BF39433A-5B37-41D7-A5C9-30F1FC66FF3B}"/>
    <dgm:cxn modelId="{3EFC8FBC-F2DA-48BD-A425-635ADB8D90C3}" srcId="{A07DF7F2-473B-4579-9EAE-A769F02C4DE2}" destId="{7B106F29-5F0B-4B39-BE38-D9A170232FD7}" srcOrd="2" destOrd="0" parTransId="{66CA8CEC-24C5-4443-9D9E-3B69A1CA2898}" sibTransId="{59758B37-C119-482A-B4EE-5FF5A1989177}"/>
    <dgm:cxn modelId="{3E70D7D2-B83F-428D-96E8-C0340E872095}" srcId="{D83A0975-6BE6-4107-94D3-F03801C4094A}" destId="{F4B9C097-B442-47D9-B0EA-1E4B25F78AE5}" srcOrd="0" destOrd="0" parTransId="{46957D7D-B7B5-4C34-9174-922C9F0CDE3C}" sibTransId="{25118B07-F2BE-482C-BAB4-3C0315951032}"/>
    <dgm:cxn modelId="{313FC9E7-0C54-4581-AD87-505D12927EE2}" type="presOf" srcId="{D83A0975-6BE6-4107-94D3-F03801C4094A}" destId="{03454557-7D0E-497F-B942-EA93F1F89D34}" srcOrd="0" destOrd="1" presId="urn:diagrams.loki3.com/BracketList+Icon"/>
    <dgm:cxn modelId="{203737F5-C5C7-42EE-9705-E6E146227C89}" type="presParOf" srcId="{A5E25AE6-F57C-436F-BC2D-F4192B3185E9}" destId="{1A86B341-7ABC-4556-8D66-AA8FA0F5919B}" srcOrd="0" destOrd="0" presId="urn:diagrams.loki3.com/BracketList+Icon"/>
    <dgm:cxn modelId="{8B23C960-1170-4CB8-B2F0-D42B790C0658}" type="presParOf" srcId="{1A86B341-7ABC-4556-8D66-AA8FA0F5919B}" destId="{8B7AD633-859B-4083-8C53-2B149AB88780}" srcOrd="0" destOrd="0" presId="urn:diagrams.loki3.com/BracketList+Icon"/>
    <dgm:cxn modelId="{C7D3CFE2-176D-4F6C-AD76-3E1899BD22AD}" type="presParOf" srcId="{1A86B341-7ABC-4556-8D66-AA8FA0F5919B}" destId="{FAC1980C-EB67-4A4F-BB4C-6B01C8E23778}" srcOrd="1" destOrd="0" presId="urn:diagrams.loki3.com/BracketList+Icon"/>
    <dgm:cxn modelId="{1F0DB065-A587-4FA3-8031-D837A29F4D99}" type="presParOf" srcId="{1A86B341-7ABC-4556-8D66-AA8FA0F5919B}" destId="{9B6DC085-2045-455A-903B-1624DD02BCB3}" srcOrd="2" destOrd="0" presId="urn:diagrams.loki3.com/BracketList+Icon"/>
    <dgm:cxn modelId="{D0A37EEF-AE78-4ADE-9AC4-F41B3F48681F}" type="presParOf" srcId="{1A86B341-7ABC-4556-8D66-AA8FA0F5919B}" destId="{03454557-7D0E-497F-B942-EA93F1F89D34}" srcOrd="3" destOrd="0" presId="urn:diagrams.loki3.com/BracketList+Icon"/>
    <dgm:cxn modelId="{0831FC92-69CD-4C92-8878-A57ECE4C8E85}" type="presParOf" srcId="{A5E25AE6-F57C-436F-BC2D-F4192B3185E9}" destId="{FDDAE47A-DDA9-4940-BEB6-5A94D21176D1}" srcOrd="1" destOrd="0" presId="urn:diagrams.loki3.com/BracketList+Icon"/>
    <dgm:cxn modelId="{248D1009-C09B-4B10-9C1F-F1002F42A7A5}" type="presParOf" srcId="{A5E25AE6-F57C-436F-BC2D-F4192B3185E9}" destId="{38CC37C1-F2FE-4B5D-8286-843682A86C9D}" srcOrd="2" destOrd="0" presId="urn:diagrams.loki3.com/BracketList+Icon"/>
    <dgm:cxn modelId="{ABCE1D8B-561B-4591-8068-D0C1938BF484}" type="presParOf" srcId="{38CC37C1-F2FE-4B5D-8286-843682A86C9D}" destId="{F0FCAF34-8F7B-4A1C-9706-D44518DE6F62}" srcOrd="0" destOrd="0" presId="urn:diagrams.loki3.com/BracketList+Icon"/>
    <dgm:cxn modelId="{DE6E7273-1704-4D55-A812-68E767F374FC}" type="presParOf" srcId="{38CC37C1-F2FE-4B5D-8286-843682A86C9D}" destId="{928E288C-C44E-4925-AF97-0B4079505A16}" srcOrd="1" destOrd="0" presId="urn:diagrams.loki3.com/BracketList+Icon"/>
    <dgm:cxn modelId="{209AEDA6-8DAA-4B1D-9110-305B753D4B23}" type="presParOf" srcId="{38CC37C1-F2FE-4B5D-8286-843682A86C9D}" destId="{AC1F2467-39D2-47D0-846E-5B4A35B05F46}" srcOrd="2" destOrd="0" presId="urn:diagrams.loki3.com/BracketList+Icon"/>
    <dgm:cxn modelId="{FD53C1ED-8A0A-40CD-BC14-2149232942D1}" type="presParOf" srcId="{38CC37C1-F2FE-4B5D-8286-843682A86C9D}" destId="{15731E0A-D900-40D5-9DBC-2BC44338DBC3}" srcOrd="3" destOrd="0" presId="urn:diagrams.loki3.com/BracketList+Icon"/>
    <dgm:cxn modelId="{72CA1C64-27BF-4091-A816-CE71E0D05B6C}" type="presParOf" srcId="{A5E25AE6-F57C-436F-BC2D-F4192B3185E9}" destId="{CCF6053B-DC70-4C5D-9B22-8585363DF6A1}" srcOrd="3" destOrd="0" presId="urn:diagrams.loki3.com/BracketList+Icon"/>
    <dgm:cxn modelId="{63358744-7968-4F9B-B387-F8DDECE481F3}" type="presParOf" srcId="{A5E25AE6-F57C-436F-BC2D-F4192B3185E9}" destId="{D3CC7FCD-1D03-4269-81F4-28C934286463}" srcOrd="4" destOrd="0" presId="urn:diagrams.loki3.com/BracketList+Icon"/>
    <dgm:cxn modelId="{8A6C181A-62D0-4395-B041-6EBC9B84F75A}" type="presParOf" srcId="{D3CC7FCD-1D03-4269-81F4-28C934286463}" destId="{6EBA5579-A245-42BA-B6D1-F4EAE009157A}" srcOrd="0" destOrd="0" presId="urn:diagrams.loki3.com/BracketList+Icon"/>
    <dgm:cxn modelId="{8AA09EBA-4B33-4756-95FE-6256EAA9DF3F}" type="presParOf" srcId="{D3CC7FCD-1D03-4269-81F4-28C934286463}" destId="{20A9597A-DA6D-4C1E-9771-F388609FD2DF}" srcOrd="1" destOrd="0" presId="urn:diagrams.loki3.com/BracketList+Icon"/>
    <dgm:cxn modelId="{388A0D2A-0110-4C90-9EF2-B0611C93D909}" type="presParOf" srcId="{D3CC7FCD-1D03-4269-81F4-28C934286463}" destId="{17D344BE-6DAB-402B-9B6E-5227283B4674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9D3F9-EF5E-4ACC-913B-9A0764E54984}">
      <dsp:nvSpPr>
        <dsp:cNvPr id="0" name=""/>
        <dsp:cNvSpPr/>
      </dsp:nvSpPr>
      <dsp:spPr>
        <a:xfrm>
          <a:off x="1639199" y="1199"/>
          <a:ext cx="1828000" cy="91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Thesis </a:t>
          </a:r>
          <a:endParaRPr lang="en-US" sz="2900" kern="1200" dirty="0"/>
        </a:p>
      </dsp:txBody>
      <dsp:txXfrm>
        <a:off x="1665969" y="27969"/>
        <a:ext cx="1774460" cy="860460"/>
      </dsp:txXfrm>
    </dsp:sp>
    <dsp:sp modelId="{52BDE07B-C8FA-43F0-9453-31501BE011AF}">
      <dsp:nvSpPr>
        <dsp:cNvPr id="0" name=""/>
        <dsp:cNvSpPr/>
      </dsp:nvSpPr>
      <dsp:spPr>
        <a:xfrm>
          <a:off x="1821999" y="915199"/>
          <a:ext cx="182800" cy="68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500"/>
              </a:lnTo>
              <a:lnTo>
                <a:pt x="182800" y="6855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80AA7-71FF-4DEB-97D8-FDB91DF5E1B4}">
      <dsp:nvSpPr>
        <dsp:cNvPr id="0" name=""/>
        <dsp:cNvSpPr/>
      </dsp:nvSpPr>
      <dsp:spPr>
        <a:xfrm>
          <a:off x="2004799" y="1143699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30 credits</a:t>
          </a:r>
          <a:endParaRPr lang="en-US" sz="1500" kern="1200" dirty="0"/>
        </a:p>
      </dsp:txBody>
      <dsp:txXfrm>
        <a:off x="2031569" y="1170469"/>
        <a:ext cx="1408860" cy="860460"/>
      </dsp:txXfrm>
    </dsp:sp>
    <dsp:sp modelId="{5F355B81-42CA-4C48-BE7D-EAD0B9A6C43B}">
      <dsp:nvSpPr>
        <dsp:cNvPr id="0" name=""/>
        <dsp:cNvSpPr/>
      </dsp:nvSpPr>
      <dsp:spPr>
        <a:xfrm>
          <a:off x="1821999" y="915199"/>
          <a:ext cx="182800" cy="1828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000"/>
              </a:lnTo>
              <a:lnTo>
                <a:pt x="182800" y="18280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91FB1-995D-465F-AC10-8054CFB89F74}">
      <dsp:nvSpPr>
        <dsp:cNvPr id="0" name=""/>
        <dsp:cNvSpPr/>
      </dsp:nvSpPr>
      <dsp:spPr>
        <a:xfrm>
          <a:off x="2004799" y="2286199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Comprehensive Exam</a:t>
          </a:r>
          <a:endParaRPr lang="en-US" sz="1500" kern="1200" dirty="0"/>
        </a:p>
      </dsp:txBody>
      <dsp:txXfrm>
        <a:off x="2031569" y="2312969"/>
        <a:ext cx="1408860" cy="860460"/>
      </dsp:txXfrm>
    </dsp:sp>
    <dsp:sp modelId="{D0465EC1-2A5C-4B75-9166-D1D58E597DD4}">
      <dsp:nvSpPr>
        <dsp:cNvPr id="0" name=""/>
        <dsp:cNvSpPr/>
      </dsp:nvSpPr>
      <dsp:spPr>
        <a:xfrm>
          <a:off x="1821999" y="915199"/>
          <a:ext cx="161624" cy="3018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192"/>
              </a:lnTo>
              <a:lnTo>
                <a:pt x="161624" y="30181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924D2-5DF2-45A8-B185-498D7931499C}">
      <dsp:nvSpPr>
        <dsp:cNvPr id="0" name=""/>
        <dsp:cNvSpPr/>
      </dsp:nvSpPr>
      <dsp:spPr>
        <a:xfrm>
          <a:off x="1983624" y="3476392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Internship</a:t>
          </a:r>
          <a:endParaRPr lang="en-US" sz="1500" kern="1200" dirty="0"/>
        </a:p>
      </dsp:txBody>
      <dsp:txXfrm>
        <a:off x="2010394" y="3503162"/>
        <a:ext cx="1408860" cy="860460"/>
      </dsp:txXfrm>
    </dsp:sp>
    <dsp:sp modelId="{B8D883BD-8E7B-4A82-894C-A4A316A443A6}">
      <dsp:nvSpPr>
        <dsp:cNvPr id="0" name=""/>
        <dsp:cNvSpPr/>
      </dsp:nvSpPr>
      <dsp:spPr>
        <a:xfrm>
          <a:off x="1821999" y="915199"/>
          <a:ext cx="182800" cy="4113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3000"/>
              </a:lnTo>
              <a:lnTo>
                <a:pt x="182800" y="41130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E3465-4059-4F0E-BF3A-07DE46DE5C8B}">
      <dsp:nvSpPr>
        <dsp:cNvPr id="0" name=""/>
        <dsp:cNvSpPr/>
      </dsp:nvSpPr>
      <dsp:spPr>
        <a:xfrm>
          <a:off x="2004799" y="4571200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 Elective Courses</a:t>
          </a:r>
          <a:endParaRPr lang="en-US" sz="1500" kern="1200" dirty="0"/>
        </a:p>
      </dsp:txBody>
      <dsp:txXfrm>
        <a:off x="2031569" y="4597970"/>
        <a:ext cx="1408860" cy="860460"/>
      </dsp:txXfrm>
    </dsp:sp>
    <dsp:sp modelId="{397860BD-3C46-4989-AD75-A6E5744F24C3}">
      <dsp:nvSpPr>
        <dsp:cNvPr id="0" name=""/>
        <dsp:cNvSpPr/>
      </dsp:nvSpPr>
      <dsp:spPr>
        <a:xfrm>
          <a:off x="3924200" y="1199"/>
          <a:ext cx="1828000" cy="91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Non-Thesis</a:t>
          </a:r>
          <a:endParaRPr lang="en-US" sz="2900" kern="1200" dirty="0"/>
        </a:p>
      </dsp:txBody>
      <dsp:txXfrm>
        <a:off x="3950970" y="27969"/>
        <a:ext cx="1774460" cy="860460"/>
      </dsp:txXfrm>
    </dsp:sp>
    <dsp:sp modelId="{6C39FDD8-4514-4129-949F-3CAC3747F90F}">
      <dsp:nvSpPr>
        <dsp:cNvPr id="0" name=""/>
        <dsp:cNvSpPr/>
      </dsp:nvSpPr>
      <dsp:spPr>
        <a:xfrm>
          <a:off x="4107000" y="915199"/>
          <a:ext cx="182800" cy="68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500"/>
              </a:lnTo>
              <a:lnTo>
                <a:pt x="182800" y="6855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785F4-EEA7-4EBD-B8B2-7B056DF7FD9B}">
      <dsp:nvSpPr>
        <dsp:cNvPr id="0" name=""/>
        <dsp:cNvSpPr/>
      </dsp:nvSpPr>
      <dsp:spPr>
        <a:xfrm>
          <a:off x="4289800" y="1143699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36 credits</a:t>
          </a:r>
          <a:endParaRPr lang="en-US" sz="1500" kern="1200" dirty="0"/>
        </a:p>
      </dsp:txBody>
      <dsp:txXfrm>
        <a:off x="4316570" y="1170469"/>
        <a:ext cx="1408860" cy="860460"/>
      </dsp:txXfrm>
    </dsp:sp>
    <dsp:sp modelId="{3AC0330F-8DB6-48ED-A5AA-4C743B70396C}">
      <dsp:nvSpPr>
        <dsp:cNvPr id="0" name=""/>
        <dsp:cNvSpPr/>
      </dsp:nvSpPr>
      <dsp:spPr>
        <a:xfrm>
          <a:off x="4107000" y="915199"/>
          <a:ext cx="182800" cy="1828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000"/>
              </a:lnTo>
              <a:lnTo>
                <a:pt x="182800" y="18280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6DDCF-9310-4EA9-908D-9F49B930D210}">
      <dsp:nvSpPr>
        <dsp:cNvPr id="0" name=""/>
        <dsp:cNvSpPr/>
      </dsp:nvSpPr>
      <dsp:spPr>
        <a:xfrm>
          <a:off x="4289800" y="2286199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Comprehensive Exam Required</a:t>
          </a:r>
          <a:endParaRPr lang="en-US" sz="1500" kern="1200" dirty="0"/>
        </a:p>
      </dsp:txBody>
      <dsp:txXfrm>
        <a:off x="4316570" y="2312969"/>
        <a:ext cx="1408860" cy="860460"/>
      </dsp:txXfrm>
    </dsp:sp>
    <dsp:sp modelId="{15279C0D-8CC6-48DA-ADBB-08B6BD5EAD22}">
      <dsp:nvSpPr>
        <dsp:cNvPr id="0" name=""/>
        <dsp:cNvSpPr/>
      </dsp:nvSpPr>
      <dsp:spPr>
        <a:xfrm>
          <a:off x="4107000" y="915199"/>
          <a:ext cx="182800" cy="2970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500"/>
              </a:lnTo>
              <a:lnTo>
                <a:pt x="182800" y="29705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5DC7D-2434-4BE9-835B-822C50EBCC12}">
      <dsp:nvSpPr>
        <dsp:cNvPr id="0" name=""/>
        <dsp:cNvSpPr/>
      </dsp:nvSpPr>
      <dsp:spPr>
        <a:xfrm>
          <a:off x="4289800" y="3428700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Internship or Special Project Required </a:t>
          </a:r>
        </a:p>
      </dsp:txBody>
      <dsp:txXfrm>
        <a:off x="4316570" y="3455470"/>
        <a:ext cx="1408860" cy="860460"/>
      </dsp:txXfrm>
    </dsp:sp>
    <dsp:sp modelId="{01D6CEC3-7643-4F0D-A85C-8DF3F6AA3797}">
      <dsp:nvSpPr>
        <dsp:cNvPr id="0" name=""/>
        <dsp:cNvSpPr/>
      </dsp:nvSpPr>
      <dsp:spPr>
        <a:xfrm>
          <a:off x="4107000" y="915199"/>
          <a:ext cx="182800" cy="4113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3000"/>
              </a:lnTo>
              <a:lnTo>
                <a:pt x="182800" y="411300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5AED0-5106-4B3E-A86C-BA416F8383E7}">
      <dsp:nvSpPr>
        <dsp:cNvPr id="0" name=""/>
        <dsp:cNvSpPr/>
      </dsp:nvSpPr>
      <dsp:spPr>
        <a:xfrm>
          <a:off x="4289800" y="4571200"/>
          <a:ext cx="1462400" cy="91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 Elective Courses</a:t>
          </a:r>
          <a:endParaRPr lang="en-US" sz="1500" kern="1200" dirty="0"/>
        </a:p>
      </dsp:txBody>
      <dsp:txXfrm>
        <a:off x="4316570" y="4597970"/>
        <a:ext cx="1408860" cy="860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AD633-859B-4083-8C53-2B149AB88780}">
      <dsp:nvSpPr>
        <dsp:cNvPr id="0" name=""/>
        <dsp:cNvSpPr/>
      </dsp:nvSpPr>
      <dsp:spPr>
        <a:xfrm>
          <a:off x="0" y="444158"/>
          <a:ext cx="2038350" cy="97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HHP Core</a:t>
          </a:r>
          <a:endParaRPr lang="en-US" sz="3100" kern="1200" dirty="0"/>
        </a:p>
      </dsp:txBody>
      <dsp:txXfrm>
        <a:off x="0" y="444158"/>
        <a:ext cx="2038350" cy="978243"/>
      </dsp:txXfrm>
    </dsp:sp>
    <dsp:sp modelId="{FAC1980C-EB67-4A4F-BB4C-6B01C8E23778}">
      <dsp:nvSpPr>
        <dsp:cNvPr id="0" name=""/>
        <dsp:cNvSpPr/>
      </dsp:nvSpPr>
      <dsp:spPr>
        <a:xfrm>
          <a:off x="2038349" y="355604"/>
          <a:ext cx="407670" cy="1253374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54557-7D0E-497F-B942-EA93F1F89D34}">
      <dsp:nvSpPr>
        <dsp:cNvPr id="0" name=""/>
        <dsp:cNvSpPr/>
      </dsp:nvSpPr>
      <dsp:spPr>
        <a:xfrm>
          <a:off x="2609087" y="355604"/>
          <a:ext cx="5544312" cy="1253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HHP 6610 Research Methods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HHP 6700 Data Analysis</a:t>
          </a: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F, Sp, Su</a:t>
          </a:r>
          <a:endParaRPr lang="en-US" sz="2400" kern="1200" dirty="0"/>
        </a:p>
      </dsp:txBody>
      <dsp:txXfrm>
        <a:off x="2609087" y="355604"/>
        <a:ext cx="5544312" cy="1253374"/>
      </dsp:txXfrm>
    </dsp:sp>
    <dsp:sp modelId="{F0FCAF34-8F7B-4A1C-9706-D44518DE6F62}">
      <dsp:nvSpPr>
        <dsp:cNvPr id="0" name=""/>
        <dsp:cNvSpPr/>
      </dsp:nvSpPr>
      <dsp:spPr>
        <a:xfrm>
          <a:off x="0" y="2446865"/>
          <a:ext cx="2038350" cy="97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EXSC Core</a:t>
          </a:r>
          <a:endParaRPr lang="en-US" sz="3100" kern="1200" dirty="0"/>
        </a:p>
      </dsp:txBody>
      <dsp:txXfrm>
        <a:off x="0" y="2446865"/>
        <a:ext cx="2038350" cy="978243"/>
      </dsp:txXfrm>
    </dsp:sp>
    <dsp:sp modelId="{928E288C-C44E-4925-AF97-0B4079505A16}">
      <dsp:nvSpPr>
        <dsp:cNvPr id="0" name=""/>
        <dsp:cNvSpPr/>
      </dsp:nvSpPr>
      <dsp:spPr>
        <a:xfrm>
          <a:off x="2038349" y="1927173"/>
          <a:ext cx="407670" cy="2017627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31E0A-D900-40D5-9DBC-2BC44338DBC3}">
      <dsp:nvSpPr>
        <dsp:cNvPr id="0" name=""/>
        <dsp:cNvSpPr/>
      </dsp:nvSpPr>
      <dsp:spPr>
        <a:xfrm>
          <a:off x="2609087" y="1927173"/>
          <a:ext cx="5544312" cy="20176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6650	F</a:t>
          </a:r>
          <a:endParaRPr lang="en-US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6830	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6840	Sp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6880	F, Sp, Su 3 cr.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6640	F, Sp, Su</a:t>
          </a:r>
        </a:p>
      </dsp:txBody>
      <dsp:txXfrm>
        <a:off x="2609087" y="1927173"/>
        <a:ext cx="5544312" cy="2017627"/>
      </dsp:txXfrm>
    </dsp:sp>
    <dsp:sp modelId="{6EBA5579-A245-42BA-B6D1-F4EAE009157A}">
      <dsp:nvSpPr>
        <dsp:cNvPr id="0" name=""/>
        <dsp:cNvSpPr/>
      </dsp:nvSpPr>
      <dsp:spPr>
        <a:xfrm>
          <a:off x="0" y="4299527"/>
          <a:ext cx="2038350" cy="61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Electives</a:t>
          </a:r>
          <a:endParaRPr lang="en-US" sz="3100" kern="1200" dirty="0"/>
        </a:p>
      </dsp:txBody>
      <dsp:txXfrm>
        <a:off x="0" y="4299527"/>
        <a:ext cx="2038350" cy="613800"/>
      </dsp:txXfrm>
    </dsp:sp>
    <dsp:sp modelId="{20A9597A-DA6D-4C1E-9771-F388609FD2DF}">
      <dsp:nvSpPr>
        <dsp:cNvPr id="0" name=""/>
        <dsp:cNvSpPr/>
      </dsp:nvSpPr>
      <dsp:spPr>
        <a:xfrm>
          <a:off x="2038349" y="4313798"/>
          <a:ext cx="407670" cy="613800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AD633-859B-4083-8C53-2B149AB88780}">
      <dsp:nvSpPr>
        <dsp:cNvPr id="0" name=""/>
        <dsp:cNvSpPr/>
      </dsp:nvSpPr>
      <dsp:spPr>
        <a:xfrm>
          <a:off x="0" y="355608"/>
          <a:ext cx="2038350" cy="97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HHP Core</a:t>
          </a:r>
          <a:endParaRPr lang="en-US" sz="3100" kern="1200" dirty="0"/>
        </a:p>
      </dsp:txBody>
      <dsp:txXfrm>
        <a:off x="0" y="355608"/>
        <a:ext cx="2038350" cy="978243"/>
      </dsp:txXfrm>
    </dsp:sp>
    <dsp:sp modelId="{FAC1980C-EB67-4A4F-BB4C-6B01C8E23778}">
      <dsp:nvSpPr>
        <dsp:cNvPr id="0" name=""/>
        <dsp:cNvSpPr/>
      </dsp:nvSpPr>
      <dsp:spPr>
        <a:xfrm>
          <a:off x="2038349" y="203194"/>
          <a:ext cx="407670" cy="1253374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54557-7D0E-497F-B942-EA93F1F89D34}">
      <dsp:nvSpPr>
        <dsp:cNvPr id="0" name=""/>
        <dsp:cNvSpPr/>
      </dsp:nvSpPr>
      <dsp:spPr>
        <a:xfrm>
          <a:off x="2609087" y="203194"/>
          <a:ext cx="5544312" cy="1253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HHP 6610 Research Methods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HHP 6700 Data Analysis</a:t>
          </a: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F, Sp, Su</a:t>
          </a:r>
          <a:endParaRPr lang="en-US" sz="2400" kern="1200" dirty="0"/>
        </a:p>
      </dsp:txBody>
      <dsp:txXfrm>
        <a:off x="2609087" y="203194"/>
        <a:ext cx="5544312" cy="1253374"/>
      </dsp:txXfrm>
    </dsp:sp>
    <dsp:sp modelId="{F0FCAF34-8F7B-4A1C-9706-D44518DE6F62}">
      <dsp:nvSpPr>
        <dsp:cNvPr id="0" name=""/>
        <dsp:cNvSpPr/>
      </dsp:nvSpPr>
      <dsp:spPr>
        <a:xfrm>
          <a:off x="0" y="2446865"/>
          <a:ext cx="2038350" cy="97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EXSC Core</a:t>
          </a:r>
          <a:endParaRPr lang="en-US" sz="3100" kern="1200" dirty="0"/>
        </a:p>
      </dsp:txBody>
      <dsp:txXfrm>
        <a:off x="0" y="2446865"/>
        <a:ext cx="2038350" cy="978243"/>
      </dsp:txXfrm>
    </dsp:sp>
    <dsp:sp modelId="{928E288C-C44E-4925-AF97-0B4079505A16}">
      <dsp:nvSpPr>
        <dsp:cNvPr id="0" name=""/>
        <dsp:cNvSpPr/>
      </dsp:nvSpPr>
      <dsp:spPr>
        <a:xfrm>
          <a:off x="2038349" y="1879597"/>
          <a:ext cx="407670" cy="2017627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31E0A-D900-40D5-9DBC-2BC44338DBC3}">
      <dsp:nvSpPr>
        <dsp:cNvPr id="0" name=""/>
        <dsp:cNvSpPr/>
      </dsp:nvSpPr>
      <dsp:spPr>
        <a:xfrm>
          <a:off x="2609087" y="1879597"/>
          <a:ext cx="5544312" cy="20176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6650	F</a:t>
          </a:r>
          <a:endParaRPr lang="en-US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6830	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6840	Sp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6880	F, Sp, Su </a:t>
          </a:r>
          <a:r>
            <a:rPr lang="en-US" sz="2400" b="1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6</a:t>
          </a:r>
          <a:r>
            <a:rPr lang="en-US" sz="2400" kern="1200" dirty="0" smtClean="0">
              <a:latin typeface="+mn-lt"/>
              <a:cs typeface="Times New Roman" pitchFamily="18" charset="0"/>
            </a:rPr>
            <a:t> cr.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EXSC 6890</a:t>
          </a:r>
          <a:r>
            <a:rPr lang="en-US" sz="2400" kern="1200" dirty="0" smtClean="0">
              <a:latin typeface="+mn-lt"/>
              <a:cs typeface="Times New Roman" pitchFamily="18" charset="0"/>
            </a:rPr>
            <a:t>	</a:t>
          </a:r>
          <a:r>
            <a:rPr lang="en-US" sz="2400" kern="1200" dirty="0" err="1" smtClean="0">
              <a:latin typeface="+mn-lt"/>
              <a:cs typeface="Times New Roman" pitchFamily="18" charset="0"/>
            </a:rPr>
            <a:t>Sp</a:t>
          </a:r>
          <a:r>
            <a:rPr lang="en-US" sz="2400" kern="1200" dirty="0" smtClean="0">
              <a:latin typeface="+mn-lt"/>
              <a:cs typeface="Times New Roman" pitchFamily="18" charset="0"/>
            </a:rPr>
            <a:t> (even), F (odd) </a:t>
          </a:r>
        </a:p>
      </dsp:txBody>
      <dsp:txXfrm>
        <a:off x="2609087" y="1879597"/>
        <a:ext cx="5544312" cy="2017627"/>
      </dsp:txXfrm>
    </dsp:sp>
    <dsp:sp modelId="{6EBA5579-A245-42BA-B6D1-F4EAE009157A}">
      <dsp:nvSpPr>
        <dsp:cNvPr id="0" name=""/>
        <dsp:cNvSpPr/>
      </dsp:nvSpPr>
      <dsp:spPr>
        <a:xfrm>
          <a:off x="0" y="4318002"/>
          <a:ext cx="2038350" cy="61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Electives</a:t>
          </a:r>
          <a:endParaRPr lang="en-US" sz="3100" kern="1200" dirty="0"/>
        </a:p>
      </dsp:txBody>
      <dsp:txXfrm>
        <a:off x="0" y="4318002"/>
        <a:ext cx="2038350" cy="613800"/>
      </dsp:txXfrm>
    </dsp:sp>
    <dsp:sp modelId="{20A9597A-DA6D-4C1E-9771-F388609FD2DF}">
      <dsp:nvSpPr>
        <dsp:cNvPr id="0" name=""/>
        <dsp:cNvSpPr/>
      </dsp:nvSpPr>
      <dsp:spPr>
        <a:xfrm>
          <a:off x="2038349" y="4313798"/>
          <a:ext cx="407670" cy="613800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AD633-859B-4083-8C53-2B149AB88780}">
      <dsp:nvSpPr>
        <dsp:cNvPr id="0" name=""/>
        <dsp:cNvSpPr/>
      </dsp:nvSpPr>
      <dsp:spPr>
        <a:xfrm>
          <a:off x="0" y="355608"/>
          <a:ext cx="2038350" cy="97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HHP Core</a:t>
          </a:r>
          <a:endParaRPr lang="en-US" sz="3100" kern="1200" dirty="0"/>
        </a:p>
      </dsp:txBody>
      <dsp:txXfrm>
        <a:off x="0" y="355608"/>
        <a:ext cx="2038350" cy="978243"/>
      </dsp:txXfrm>
    </dsp:sp>
    <dsp:sp modelId="{FAC1980C-EB67-4A4F-BB4C-6B01C8E23778}">
      <dsp:nvSpPr>
        <dsp:cNvPr id="0" name=""/>
        <dsp:cNvSpPr/>
      </dsp:nvSpPr>
      <dsp:spPr>
        <a:xfrm>
          <a:off x="2038349" y="203194"/>
          <a:ext cx="407670" cy="1253374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54557-7D0E-497F-B942-EA93F1F89D34}">
      <dsp:nvSpPr>
        <dsp:cNvPr id="0" name=""/>
        <dsp:cNvSpPr/>
      </dsp:nvSpPr>
      <dsp:spPr>
        <a:xfrm>
          <a:off x="2609087" y="203194"/>
          <a:ext cx="5544312" cy="1253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HHP 6610 Research Methods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HHP 6700 Data Analysis</a:t>
          </a: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F, Sp, Su</a:t>
          </a:r>
          <a:endParaRPr lang="en-US" sz="2400" kern="1200" dirty="0"/>
        </a:p>
      </dsp:txBody>
      <dsp:txXfrm>
        <a:off x="2609087" y="203194"/>
        <a:ext cx="5544312" cy="1253374"/>
      </dsp:txXfrm>
    </dsp:sp>
    <dsp:sp modelId="{F0FCAF34-8F7B-4A1C-9706-D44518DE6F62}">
      <dsp:nvSpPr>
        <dsp:cNvPr id="0" name=""/>
        <dsp:cNvSpPr/>
      </dsp:nvSpPr>
      <dsp:spPr>
        <a:xfrm>
          <a:off x="0" y="2446865"/>
          <a:ext cx="2038350" cy="97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EXSC Core</a:t>
          </a:r>
          <a:endParaRPr lang="en-US" sz="3100" kern="1200" dirty="0"/>
        </a:p>
      </dsp:txBody>
      <dsp:txXfrm>
        <a:off x="0" y="2446865"/>
        <a:ext cx="2038350" cy="978243"/>
      </dsp:txXfrm>
    </dsp:sp>
    <dsp:sp modelId="{928E288C-C44E-4925-AF97-0B4079505A16}">
      <dsp:nvSpPr>
        <dsp:cNvPr id="0" name=""/>
        <dsp:cNvSpPr/>
      </dsp:nvSpPr>
      <dsp:spPr>
        <a:xfrm>
          <a:off x="2038349" y="1879597"/>
          <a:ext cx="407670" cy="2017627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31E0A-D900-40D5-9DBC-2BC44338DBC3}">
      <dsp:nvSpPr>
        <dsp:cNvPr id="0" name=""/>
        <dsp:cNvSpPr/>
      </dsp:nvSpPr>
      <dsp:spPr>
        <a:xfrm>
          <a:off x="2609087" y="1879597"/>
          <a:ext cx="5544312" cy="20176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6650	F</a:t>
          </a:r>
          <a:endParaRPr lang="en-US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6830	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6840	Sp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n-lt"/>
              <a:cs typeface="Times New Roman" pitchFamily="18" charset="0"/>
            </a:rPr>
            <a:t>EXSC 6880	F, Sp, Su </a:t>
          </a:r>
          <a:r>
            <a:rPr lang="en-US" sz="2400" b="1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6</a:t>
          </a:r>
          <a:r>
            <a:rPr lang="en-US" sz="2400" kern="1200" dirty="0" smtClean="0">
              <a:latin typeface="+mn-lt"/>
              <a:cs typeface="Times New Roman" pitchFamily="18" charset="0"/>
            </a:rPr>
            <a:t> cr.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EXSC 6870</a:t>
          </a:r>
          <a:r>
            <a:rPr lang="en-US" sz="2400" kern="1200" dirty="0" smtClean="0">
              <a:latin typeface="+mn-lt"/>
              <a:cs typeface="Times New Roman" pitchFamily="18" charset="0"/>
            </a:rPr>
            <a:t>	</a:t>
          </a:r>
          <a:r>
            <a:rPr lang="en-US" sz="2400" kern="1200" dirty="0" err="1" smtClean="0">
              <a:latin typeface="+mn-lt"/>
              <a:cs typeface="Times New Roman" pitchFamily="18" charset="0"/>
            </a:rPr>
            <a:t>Sp</a:t>
          </a:r>
          <a:r>
            <a:rPr lang="en-US" sz="2400" kern="1200" dirty="0" smtClean="0">
              <a:latin typeface="+mn-lt"/>
              <a:cs typeface="Times New Roman" pitchFamily="18" charset="0"/>
            </a:rPr>
            <a:t> </a:t>
          </a:r>
        </a:p>
      </dsp:txBody>
      <dsp:txXfrm>
        <a:off x="2609087" y="1879597"/>
        <a:ext cx="5544312" cy="2017627"/>
      </dsp:txXfrm>
    </dsp:sp>
    <dsp:sp modelId="{6EBA5579-A245-42BA-B6D1-F4EAE009157A}">
      <dsp:nvSpPr>
        <dsp:cNvPr id="0" name=""/>
        <dsp:cNvSpPr/>
      </dsp:nvSpPr>
      <dsp:spPr>
        <a:xfrm>
          <a:off x="0" y="4318002"/>
          <a:ext cx="2038350" cy="61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Electives</a:t>
          </a:r>
          <a:endParaRPr lang="en-US" sz="3100" kern="1200" dirty="0"/>
        </a:p>
      </dsp:txBody>
      <dsp:txXfrm>
        <a:off x="0" y="4318002"/>
        <a:ext cx="2038350" cy="613800"/>
      </dsp:txXfrm>
    </dsp:sp>
    <dsp:sp modelId="{20A9597A-DA6D-4C1E-9771-F388609FD2DF}">
      <dsp:nvSpPr>
        <dsp:cNvPr id="0" name=""/>
        <dsp:cNvSpPr/>
      </dsp:nvSpPr>
      <dsp:spPr>
        <a:xfrm>
          <a:off x="2038349" y="4313798"/>
          <a:ext cx="407670" cy="613800"/>
        </a:xfrm>
        <a:prstGeom prst="leftBrace">
          <a:avLst>
            <a:gd name="adj1" fmla="val 35000"/>
            <a:gd name="adj2" fmla="val 50000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454" cy="458604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397"/>
            <a:ext cx="3024454" cy="458604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206" y="8685397"/>
            <a:ext cx="3024454" cy="458604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r">
              <a:defRPr sz="1200"/>
            </a:lvl1pPr>
          </a:lstStyle>
          <a:p>
            <a:fld id="{408FCCB6-A36B-494C-8A67-2B8E8410A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27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2130" tIns="46066" rIns="92130" bIns="460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2130" tIns="46066" rIns="92130" bIns="46066" rtlCol="0"/>
          <a:lstStyle>
            <a:lvl1pPr algn="r">
              <a:defRPr sz="1200"/>
            </a:lvl1pPr>
          </a:lstStyle>
          <a:p>
            <a:fld id="{575AF06D-0CAB-4054-BA7A-E0E9C0F7434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6" rIns="92130" bIns="460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2130" tIns="46066" rIns="92130" bIns="460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2130" tIns="46066" rIns="92130" bIns="460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2130" tIns="46066" rIns="92130" bIns="46066" rtlCol="0" anchor="b"/>
          <a:lstStyle>
            <a:lvl1pPr algn="r">
              <a:defRPr sz="1200"/>
            </a:lvl1pPr>
          </a:lstStyle>
          <a:p>
            <a:fld id="{225616EC-5E8A-4C9F-BF3F-D9435FF459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7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16EC-5E8A-4C9F-BF3F-D9435FF459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A729B-38CB-4465-9804-5E4580EBC0DE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5B79A-43AB-4EE2-9B33-FB2A844CFE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EF725-39E5-4F99-A5D8-B951ED2AFFC6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FDCD0-C17C-446F-AA33-7A91890F93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9A097-C28B-4002-BEDF-EF19FBCF3359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280FC-CE2C-4A1F-88B8-0509498D1C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8A4AF-178C-4384-A4E1-9DAC0E6B0F75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7FB19-ADC2-4676-9A08-81DE117D6B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5" descr="exercise science SIGN 07050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2278" y="5943600"/>
            <a:ext cx="2125185" cy="708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A32F9-BC9F-47CB-A294-210AAD9F82CD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8BAF2-5A85-4F96-819E-89B6B40DE9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2F81D-275C-4743-BC9D-49098C99A1D0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9F889-25F8-4F3E-8399-A62F69B72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D928B-0FDB-453A-ADAE-1F6103921E19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91833-07B9-4D8F-B2C4-1ABF27BA6E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1BBA5-8DAC-48DF-8702-E6C54ACB7437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1B317-68B1-476E-B43F-FA0E77399D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625C6-CDBF-4772-B27B-957065866E15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9B686-794B-45C7-B4FD-8E296B149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F3188-E76F-4616-9814-61483A004E55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EC80B-5E75-4589-8BE1-87C0AF1F50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65FBE-3FEE-433B-872B-C9335B1BE198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B849D-2E36-4930-ABA9-C0E0525D4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B4322E-A894-4DBA-B1D6-4547889987E5}" type="datetimeFigureOut">
              <a:rPr lang="en-US" smtClean="0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4853D5-346F-44EC-B8DC-27A857141C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ages/MTSU-Exercise-Science-Program/17546184587477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stevens@mtsu.edu" TargetMode="External"/><Relationship Id="rId2" Type="http://schemas.openxmlformats.org/officeDocument/2006/relationships/hyperlink" Target="mailto:dmorgan@mts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u.edu/healthhumanperf/graduate/documents/MS_in_Exercise_Science_Thesis_Track_9.2011.pdf" TargetMode="External"/><Relationship Id="rId2" Type="http://schemas.openxmlformats.org/officeDocument/2006/relationships/hyperlink" Target="http://www.mtsu.edu/healthhumanperf/graduate/documents/MS_in_Exercise_Science_Non_Thesis_Track_9.20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tsu.edu/graduate/pdf/IntentToGraduate_20138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cap="none" dirty="0" smtClean="0">
                <a:solidFill>
                  <a:srgbClr val="002060"/>
                </a:solidFill>
                <a:cs typeface="Times New Roman" pitchFamily="18" charset="0"/>
              </a:rPr>
              <a:t>Master of Science in</a:t>
            </a:r>
            <a:br>
              <a:rPr lang="en-US" sz="4800" b="1" cap="none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en-US" sz="4800" b="1" cap="none" dirty="0" smtClean="0">
                <a:solidFill>
                  <a:srgbClr val="002060"/>
                </a:solidFill>
                <a:cs typeface="Times New Roman" pitchFamily="18" charset="0"/>
              </a:rPr>
              <a:t>Exercise Science</a:t>
            </a:r>
            <a:endParaRPr lang="en-US" sz="4800" b="1" cap="none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143000"/>
          </a:xfrm>
        </p:spPr>
        <p:txBody>
          <a:bodyPr>
            <a:normAutofit fontScale="92500"/>
          </a:bodyPr>
          <a:lstStyle/>
          <a:p>
            <a:r>
              <a:rPr lang="en-US" sz="6000" dirty="0" smtClean="0">
                <a:latin typeface="+mj-lt"/>
                <a:cs typeface="Times New Roman" pitchFamily="18" charset="0"/>
              </a:rPr>
              <a:t>Advising Workshop</a:t>
            </a:r>
          </a:p>
          <a:p>
            <a:endParaRPr lang="en-US" dirty="0" smtClean="0"/>
          </a:p>
        </p:txBody>
      </p:sp>
      <p:pic>
        <p:nvPicPr>
          <p:cNvPr id="3076" name="Picture 5" descr="exercise science SIGN 070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029200"/>
            <a:ext cx="3040063" cy="1012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5920026"/>
            <a:ext cx="8686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Join us on Facebook!</a:t>
            </a:r>
          </a:p>
          <a:p>
            <a:endParaRPr lang="en-US" sz="1600" dirty="0"/>
          </a:p>
          <a:p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www.facebook.com/pages/MTSU-Exercise-Science-Program/175461845874778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Course Offerings by Semester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153400" cy="4718304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b="1" dirty="0" smtClean="0">
                <a:cs typeface="Times New Roman" pitchFamily="18" charset="0"/>
              </a:rPr>
              <a:t>Even Falls – Beginning Fall 14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600" b="1" dirty="0" smtClean="0"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dirty="0" smtClean="0"/>
              <a:t>EXSC 6650 </a:t>
            </a:r>
            <a:r>
              <a:rPr lang="en-US" sz="2400" dirty="0" smtClean="0"/>
              <a:t>Physiological Bases of Human Performance</a:t>
            </a:r>
            <a:endParaRPr lang="en-US" sz="2400" dirty="0"/>
          </a:p>
          <a:p>
            <a:pPr marL="594360" indent="-457200">
              <a:lnSpc>
                <a:spcPct val="160000"/>
              </a:lnSpc>
              <a:spcBef>
                <a:spcPts val="0"/>
              </a:spcBef>
              <a:defRPr/>
            </a:pPr>
            <a:r>
              <a:rPr lang="en-US" sz="1800" dirty="0" smtClean="0"/>
              <a:t>This </a:t>
            </a:r>
            <a:r>
              <a:rPr lang="en-US" sz="1800" dirty="0"/>
              <a:t>course serves as a prerequisite for all EXSC-prefixed electives</a:t>
            </a:r>
          </a:p>
          <a:p>
            <a:pPr marL="137160" indent="0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en-US" sz="2600" dirty="0" smtClean="0"/>
              <a:t>EXSC 6830 Measurement in Exercise Science</a:t>
            </a:r>
            <a:endParaRPr lang="en-US" sz="2600" dirty="0"/>
          </a:p>
          <a:p>
            <a:pPr marL="548640" indent="-41148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EXSC 6850/7850 Physical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Activity, Health, &amp; Disease</a:t>
            </a:r>
          </a:p>
          <a:p>
            <a:pPr marL="548640" indent="-41148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EXSC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7200 Applied Work Exercise Physiology</a:t>
            </a:r>
          </a:p>
          <a:p>
            <a:pPr marL="548640" indent="-41148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  <a:cs typeface="Times New Roman" pitchFamily="18" charset="0"/>
              </a:rPr>
              <a:t>HHP </a:t>
            </a:r>
            <a:r>
              <a:rPr lang="en-US" sz="2600" dirty="0">
                <a:solidFill>
                  <a:srgbClr val="0070C0"/>
                </a:solidFill>
                <a:cs typeface="Times New Roman" pitchFamily="18" charset="0"/>
              </a:rPr>
              <a:t>6610 Research Methods</a:t>
            </a:r>
          </a:p>
          <a:p>
            <a:pPr marL="548640" indent="-41148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dirty="0">
                <a:solidFill>
                  <a:srgbClr val="0070C0"/>
                </a:solidFill>
                <a:cs typeface="Times New Roman" pitchFamily="18" charset="0"/>
              </a:rPr>
              <a:t>HHP 6700 Data Analysis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900" dirty="0" smtClean="0"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9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Course Offerings by Semester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Autofit/>
          </a:bodyPr>
          <a:lstStyle/>
          <a:p>
            <a:pPr marL="548640" indent="-411480" fontAlgn="auto">
              <a:lnSpc>
                <a:spcPct val="16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b="1" dirty="0" smtClean="0">
                <a:cs typeface="Times New Roman" pitchFamily="18" charset="0"/>
              </a:rPr>
              <a:t>Odd Springs</a:t>
            </a:r>
            <a:endParaRPr lang="en-US" sz="2600" b="1" dirty="0">
              <a:cs typeface="Times New Roman" pitchFamily="18" charset="0"/>
            </a:endParaRPr>
          </a:p>
          <a:p>
            <a:pPr marL="548640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cs typeface="Times New Roman" pitchFamily="18" charset="0"/>
              </a:rPr>
              <a:t>EXCS </a:t>
            </a:r>
            <a:r>
              <a:rPr lang="en-US" dirty="0">
                <a:cs typeface="Times New Roman" pitchFamily="18" charset="0"/>
              </a:rPr>
              <a:t>6840 Advanced Exercise Testing and Prescription</a:t>
            </a:r>
          </a:p>
          <a:p>
            <a:pPr marL="548640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cs typeface="Times New Roman" pitchFamily="18" charset="0"/>
              </a:rPr>
              <a:t>EXSC 6870 Cardiovascular Assessment and Rehabilitation</a:t>
            </a:r>
          </a:p>
          <a:p>
            <a:pPr marL="822960" lvl="1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n-US" sz="1800" dirty="0" smtClean="0">
                <a:cs typeface="Times New Roman" pitchFamily="18" charset="0"/>
              </a:rPr>
              <a:t>Can be an elective for thesis track</a:t>
            </a:r>
          </a:p>
          <a:p>
            <a:pPr marL="548640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EXSC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6750/7750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Ex Physiology for the Child and Adolescent </a:t>
            </a:r>
          </a:p>
          <a:p>
            <a:pPr marL="548640" indent="-411480" fontAlgn="auto">
              <a:lnSpc>
                <a:spcPct val="16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HHP </a:t>
            </a:r>
            <a:r>
              <a:rPr lang="en-US" dirty="0">
                <a:solidFill>
                  <a:srgbClr val="0070C0"/>
                </a:solidFill>
                <a:cs typeface="Times New Roman" pitchFamily="18" charset="0"/>
              </a:rPr>
              <a:t>6610 Research Methods</a:t>
            </a:r>
          </a:p>
          <a:p>
            <a:pPr marL="548640" indent="-411480" fontAlgn="auto">
              <a:lnSpc>
                <a:spcPct val="16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>
                <a:solidFill>
                  <a:srgbClr val="0070C0"/>
                </a:solidFill>
                <a:cs typeface="Times New Roman" pitchFamily="18" charset="0"/>
              </a:rPr>
              <a:t>HHP 6700 Data </a:t>
            </a: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Analysis</a:t>
            </a:r>
            <a:endParaRPr lang="en-US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9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Course Offerings by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cs typeface="Times New Roman" pitchFamily="18" charset="0"/>
              </a:rPr>
              <a:t>Odd Falls</a:t>
            </a:r>
          </a:p>
          <a:p>
            <a:pPr marL="548640" indent="-411480" fontAlgn="auto">
              <a:lnSpc>
                <a:spcPct val="17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dirty="0"/>
              <a:t>EXSC 6650 Physiological Bases of Human Performance</a:t>
            </a:r>
          </a:p>
          <a:p>
            <a:pPr marL="868680" lvl="1" indent="-457200">
              <a:lnSpc>
                <a:spcPct val="170000"/>
              </a:lnSpc>
              <a:spcBef>
                <a:spcPts val="0"/>
              </a:spcBef>
              <a:defRPr/>
            </a:pPr>
            <a:r>
              <a:rPr lang="en-US" sz="1900" dirty="0"/>
              <a:t>This course serves as a prerequisite for all EXSC-prefixed electives</a:t>
            </a:r>
          </a:p>
          <a:p>
            <a:pPr marL="13716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2800" dirty="0"/>
              <a:t>EXSC 6830 Measurement in Exercise Science</a:t>
            </a:r>
          </a:p>
          <a:p>
            <a:pPr marL="548640" indent="-411480" fontAlgn="auto">
              <a:lnSpc>
                <a:spcPct val="17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dirty="0">
                <a:cs typeface="Times New Roman" pitchFamily="18" charset="0"/>
              </a:rPr>
              <a:t>EXSC 6800 </a:t>
            </a:r>
            <a:r>
              <a:rPr lang="en-US" sz="2800" dirty="0" smtClean="0">
                <a:cs typeface="Times New Roman" pitchFamily="18" charset="0"/>
              </a:rPr>
              <a:t>Environmental </a:t>
            </a:r>
            <a:r>
              <a:rPr lang="en-US" sz="2800" dirty="0">
                <a:cs typeface="Times New Roman" pitchFamily="18" charset="0"/>
              </a:rPr>
              <a:t>Exercise Physiology</a:t>
            </a:r>
          </a:p>
          <a:p>
            <a:pPr marL="548640" indent="-411480">
              <a:lnSpc>
                <a:spcPct val="170000"/>
              </a:lnSpc>
              <a:spcBef>
                <a:spcPts val="0"/>
              </a:spcBef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EXSC 6890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Muscle Physiology </a:t>
            </a:r>
          </a:p>
          <a:p>
            <a:pPr marL="822960" lvl="1" indent="-411480">
              <a:lnSpc>
                <a:spcPct val="170000"/>
              </a:lnSpc>
              <a:spcBef>
                <a:spcPts val="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en-US" sz="1900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sz="1900" dirty="0" smtClean="0">
                <a:solidFill>
                  <a:srgbClr val="FF0000"/>
                </a:solidFill>
                <a:cs typeface="Times New Roman" pitchFamily="18" charset="0"/>
              </a:rPr>
              <a:t>ourse </a:t>
            </a:r>
            <a:r>
              <a:rPr lang="en-US" sz="1900" dirty="0">
                <a:solidFill>
                  <a:srgbClr val="FF0000"/>
                </a:solidFill>
                <a:cs typeface="Times New Roman" pitchFamily="18" charset="0"/>
              </a:rPr>
              <a:t>can be taken 2x for credit with different </a:t>
            </a:r>
            <a:r>
              <a:rPr lang="en-US" sz="1900" dirty="0" smtClean="0">
                <a:solidFill>
                  <a:srgbClr val="FF0000"/>
                </a:solidFill>
                <a:cs typeface="Times New Roman" pitchFamily="18" charset="0"/>
              </a:rPr>
              <a:t>topics</a:t>
            </a:r>
            <a:endParaRPr lang="en-US" sz="1900" dirty="0">
              <a:solidFill>
                <a:srgbClr val="FF0000"/>
              </a:solidFill>
              <a:cs typeface="Times New Roman" pitchFamily="18" charset="0"/>
            </a:endParaRPr>
          </a:p>
          <a:p>
            <a:pPr marL="548640" indent="-41148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  <a:cs typeface="Times New Roman" pitchFamily="18" charset="0"/>
              </a:rPr>
              <a:t>HHP 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6610 Research Methods</a:t>
            </a:r>
          </a:p>
          <a:p>
            <a:pPr marL="548640" indent="-41148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HHP 6700 Data Analysis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 smtClean="0">
              <a:cs typeface="Times New Roman" pitchFamily="18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36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9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Course Offerings by Semester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lnSpc>
                <a:spcPct val="16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b="1" dirty="0" smtClean="0">
                <a:cs typeface="Times New Roman" pitchFamily="18" charset="0"/>
              </a:rPr>
              <a:t>Even Springs</a:t>
            </a:r>
            <a:endParaRPr lang="en-US" sz="2600" b="1" dirty="0">
              <a:cs typeface="Times New Roman" pitchFamily="18" charset="0"/>
            </a:endParaRPr>
          </a:p>
          <a:p>
            <a:pPr marL="548640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cs typeface="Times New Roman" pitchFamily="18" charset="0"/>
              </a:rPr>
              <a:t>EXCS 6840 Advanced Exercise Testing and Prescription</a:t>
            </a:r>
          </a:p>
          <a:p>
            <a:pPr marL="548640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cs typeface="Times New Roman" pitchFamily="18" charset="0"/>
              </a:rPr>
              <a:t>EXSC 6870 Cardiovascular Assessment and Rehabilitation</a:t>
            </a:r>
          </a:p>
          <a:p>
            <a:pPr marL="822960" lvl="1" indent="-411480">
              <a:lnSpc>
                <a:spcPct val="16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n-US" sz="1900" dirty="0">
                <a:cs typeface="Times New Roman" pitchFamily="18" charset="0"/>
              </a:rPr>
              <a:t>Can be an elective for thesis track</a:t>
            </a:r>
          </a:p>
          <a:p>
            <a:pPr marL="548640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EXSC 6810 Cardiovascular Exercise Physiology</a:t>
            </a:r>
          </a:p>
          <a:p>
            <a:pPr marL="548640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EXSC 6890 Sport Nutrition</a:t>
            </a:r>
          </a:p>
          <a:p>
            <a:pPr marL="822960" lvl="1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n-US" sz="1900" dirty="0">
                <a:solidFill>
                  <a:srgbClr val="FF0000"/>
                </a:solidFill>
                <a:cs typeface="Times New Roman" pitchFamily="18" charset="0"/>
              </a:rPr>
              <a:t>Course can be taken 2x for credit with different topics</a:t>
            </a:r>
          </a:p>
          <a:p>
            <a:pPr marL="548640" indent="-411480" fontAlgn="auto">
              <a:lnSpc>
                <a:spcPct val="16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HHP </a:t>
            </a:r>
            <a:r>
              <a:rPr lang="en-US" dirty="0">
                <a:solidFill>
                  <a:srgbClr val="0070C0"/>
                </a:solidFill>
                <a:cs typeface="Times New Roman" pitchFamily="18" charset="0"/>
              </a:rPr>
              <a:t>6610 Research Methods</a:t>
            </a:r>
          </a:p>
          <a:p>
            <a:pPr marL="548640" indent="-411480" fontAlgn="auto">
              <a:lnSpc>
                <a:spcPct val="16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>
                <a:solidFill>
                  <a:srgbClr val="0070C0"/>
                </a:solidFill>
                <a:cs typeface="Times New Roman" pitchFamily="18" charset="0"/>
              </a:rPr>
              <a:t>HHP 6700 Data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76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Course Sequencing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/>
          <a:p>
            <a:pPr marL="548640" indent="-411480" fontAlgn="auto">
              <a:spcAft>
                <a:spcPts val="0"/>
              </a:spcAft>
              <a:defRPr/>
            </a:pPr>
            <a:r>
              <a:rPr lang="en-US" b="1" dirty="0" smtClean="0"/>
              <a:t>First Fall Semester</a:t>
            </a:r>
          </a:p>
          <a:p>
            <a:pPr marL="822960" lvl="1" indent="-411480">
              <a:defRPr/>
            </a:pPr>
            <a:r>
              <a:rPr lang="en-US" dirty="0" smtClean="0"/>
              <a:t>EXSC 6650</a:t>
            </a:r>
          </a:p>
          <a:p>
            <a:pPr marL="1097280" lvl="2" indent="-411480">
              <a:defRPr/>
            </a:pPr>
            <a:r>
              <a:rPr lang="en-US" b="1" dirty="0"/>
              <a:t>This course serves as a prerequisite for all </a:t>
            </a:r>
            <a:r>
              <a:rPr lang="en-US" b="1" dirty="0" smtClean="0"/>
              <a:t>EXSC-prefixed electives</a:t>
            </a:r>
            <a:endParaRPr lang="en-US" dirty="0" smtClean="0"/>
          </a:p>
          <a:p>
            <a:pPr marL="822960" lvl="1" indent="-411480">
              <a:defRPr/>
            </a:pPr>
            <a:r>
              <a:rPr lang="en-US" dirty="0"/>
              <a:t>EXSC </a:t>
            </a:r>
            <a:r>
              <a:rPr lang="en-US" dirty="0" smtClean="0"/>
              <a:t>6830</a:t>
            </a:r>
            <a:endParaRPr lang="en-US" dirty="0"/>
          </a:p>
          <a:p>
            <a:pPr marL="822960" lvl="1" indent="-411480">
              <a:defRPr/>
            </a:pPr>
            <a:endParaRPr lang="en-US" dirty="0"/>
          </a:p>
          <a:p>
            <a:pPr marL="548640" indent="-411480" fontAlgn="auto">
              <a:spcAft>
                <a:spcPts val="0"/>
              </a:spcAft>
              <a:defRPr/>
            </a:pPr>
            <a:r>
              <a:rPr lang="en-US" b="1" dirty="0" smtClean="0"/>
              <a:t>First Spring Semester</a:t>
            </a:r>
          </a:p>
          <a:p>
            <a:pPr marL="822960" lvl="1" indent="-411480">
              <a:defRPr/>
            </a:pPr>
            <a:r>
              <a:rPr lang="en-US" dirty="0"/>
              <a:t>EXSC 6840 (following EXSC 6650</a:t>
            </a:r>
            <a:r>
              <a:rPr lang="en-US" dirty="0" smtClean="0"/>
              <a:t>)</a:t>
            </a:r>
            <a:endParaRPr lang="en-US" dirty="0"/>
          </a:p>
          <a:p>
            <a:pPr marL="822960" lvl="1" indent="-411480"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defRPr/>
            </a:pPr>
            <a:r>
              <a:rPr lang="en-US" dirty="0" smtClean="0"/>
              <a:t>HHP 6610 - second semester or first summer of enrollment</a:t>
            </a:r>
          </a:p>
          <a:p>
            <a:pPr marL="548640" indent="-411480" fontAlgn="auto">
              <a:spcAft>
                <a:spcPts val="0"/>
              </a:spcAft>
              <a:defRPr/>
            </a:pPr>
            <a:endParaRPr lang="en-US" dirty="0"/>
          </a:p>
          <a:p>
            <a:pPr marL="548640" indent="-411480" fontAlgn="auto">
              <a:spcAft>
                <a:spcPts val="0"/>
              </a:spcAft>
              <a:defRPr/>
            </a:pPr>
            <a:endParaRPr lang="en-US" sz="17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Course Sequencing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/>
          <a:p>
            <a:pPr marL="548640" indent="-411480" fontAlgn="auto">
              <a:spcAft>
                <a:spcPts val="0"/>
              </a:spcAft>
              <a:defRPr/>
            </a:pPr>
            <a:r>
              <a:rPr lang="en-US" b="1" dirty="0" smtClean="0"/>
              <a:t>Thesis Students</a:t>
            </a:r>
          </a:p>
          <a:p>
            <a:pPr marL="822960" lvl="1" indent="-411480">
              <a:defRPr/>
            </a:pPr>
            <a:r>
              <a:rPr lang="en-US" dirty="0" smtClean="0"/>
              <a:t>EXSC 6880 – first semester of second year</a:t>
            </a:r>
          </a:p>
          <a:p>
            <a:pPr marL="822960" lvl="1" indent="-411480">
              <a:defRPr/>
            </a:pPr>
            <a:r>
              <a:rPr lang="en-US" dirty="0" smtClean="0"/>
              <a:t>EXSC 6640 in following semester</a:t>
            </a:r>
          </a:p>
          <a:p>
            <a:pPr marL="822960" lvl="1" indent="-411480">
              <a:defRPr/>
            </a:pPr>
            <a:endParaRPr lang="en-US" sz="1600" dirty="0"/>
          </a:p>
          <a:p>
            <a:pPr marL="548640" indent="-411480" fontAlgn="auto">
              <a:spcAft>
                <a:spcPts val="0"/>
              </a:spcAft>
              <a:defRPr/>
            </a:pPr>
            <a:r>
              <a:rPr lang="en-US" b="1" dirty="0" smtClean="0"/>
              <a:t>Non-Thesis Students</a:t>
            </a:r>
          </a:p>
          <a:p>
            <a:pPr marL="822960" lvl="1" indent="-411480">
              <a:defRPr/>
            </a:pPr>
            <a:r>
              <a:rPr lang="en-US" dirty="0" smtClean="0"/>
              <a:t>EXSC 6870 spring semester (Sp. 14 and forward)</a:t>
            </a:r>
          </a:p>
          <a:p>
            <a:pPr marL="822960" lvl="1" indent="-411480">
              <a:defRPr/>
            </a:pPr>
            <a:r>
              <a:rPr lang="en-US" dirty="0" smtClean="0"/>
              <a:t>EXSC 6880 – last semester of coursework</a:t>
            </a:r>
          </a:p>
          <a:p>
            <a:pPr marL="822960" lvl="1" indent="-411480">
              <a:defRPr/>
            </a:pPr>
            <a:r>
              <a:rPr lang="en-US" dirty="0" smtClean="0"/>
              <a:t>Please see internship packet on EXSC website</a:t>
            </a:r>
          </a:p>
          <a:p>
            <a:pPr marL="1097280" lvl="2" indent="-411480">
              <a:defRPr/>
            </a:pPr>
            <a:r>
              <a:rPr lang="en-US" dirty="0" smtClean="0"/>
              <a:t>Application and site approval form due prior to start of registration</a:t>
            </a:r>
          </a:p>
          <a:p>
            <a:pPr marL="822960" lvl="1" indent="-411480">
              <a:defRPr/>
            </a:pPr>
            <a:endParaRPr lang="en-US" sz="1600" dirty="0"/>
          </a:p>
          <a:p>
            <a:pPr marL="548640" indent="-411480">
              <a:defRPr/>
            </a:pPr>
            <a:r>
              <a:rPr lang="en-US" dirty="0" smtClean="0"/>
              <a:t>All other core classes and electives may be taken in any sequence, assuming prerequisite is met </a:t>
            </a:r>
            <a:endParaRPr lang="en-US" dirty="0"/>
          </a:p>
          <a:p>
            <a:pPr marL="822960" lvl="1" indent="-411480"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defRPr/>
            </a:pPr>
            <a:endParaRPr lang="en-US" dirty="0"/>
          </a:p>
          <a:p>
            <a:pPr marL="548640" indent="-411480" fontAlgn="auto">
              <a:spcAft>
                <a:spcPts val="0"/>
              </a:spcAft>
              <a:defRPr/>
            </a:pPr>
            <a:endParaRPr lang="en-US" sz="17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Course Sequencing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/>
          <a:p>
            <a:pPr marL="548640" indent="-411480" fontAlgn="auto">
              <a:spcAft>
                <a:spcPts val="0"/>
              </a:spcAft>
              <a:defRPr/>
            </a:pPr>
            <a:r>
              <a:rPr lang="en-US" dirty="0" smtClean="0"/>
              <a:t>It is recommended that EXSC students enroll in           nine credits each semester </a:t>
            </a:r>
          </a:p>
          <a:p>
            <a:pPr marL="548640" indent="-411480" fontAlgn="auto">
              <a:spcAft>
                <a:spcPts val="0"/>
              </a:spcAft>
              <a:defRPr/>
            </a:pPr>
            <a:endParaRPr lang="en-US" dirty="0"/>
          </a:p>
          <a:p>
            <a:pPr marL="548640" indent="-411480" fontAlgn="auto">
              <a:spcAft>
                <a:spcPts val="0"/>
              </a:spcAft>
              <a:defRPr/>
            </a:pPr>
            <a:r>
              <a:rPr lang="en-US" dirty="0" smtClean="0"/>
              <a:t>Some required courses for the MS degree are available, in the summer including: </a:t>
            </a:r>
          </a:p>
          <a:p>
            <a:pPr marL="822960" lvl="1" indent="-411480">
              <a:defRPr/>
            </a:pPr>
            <a:r>
              <a:rPr lang="en-US" dirty="0" smtClean="0"/>
              <a:t>HHP 6700 and HHP 6610</a:t>
            </a:r>
          </a:p>
          <a:p>
            <a:pPr marL="822960" lvl="1" indent="-411480">
              <a:defRPr/>
            </a:pPr>
            <a:r>
              <a:rPr lang="en-US" dirty="0" smtClean="0"/>
              <a:t>EXSC 6880 and EXSC 6640</a:t>
            </a:r>
          </a:p>
          <a:p>
            <a:pPr marL="822960" lvl="1" indent="-411480">
              <a:defRPr/>
            </a:pPr>
            <a:r>
              <a:rPr lang="en-US" dirty="0" smtClean="0"/>
              <a:t>Elective courses with a non-EXSC prefix </a:t>
            </a:r>
            <a:endParaRPr lang="en-US" dirty="0"/>
          </a:p>
          <a:p>
            <a:pPr marL="822960" lvl="1" indent="-411480"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defRPr/>
            </a:pPr>
            <a:endParaRPr lang="en-US" dirty="0"/>
          </a:p>
          <a:p>
            <a:pPr marL="548640" indent="-411480" fontAlgn="auto">
              <a:spcAft>
                <a:spcPts val="0"/>
              </a:spcAft>
              <a:defRPr/>
            </a:pPr>
            <a:endParaRPr lang="en-US" sz="17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Advising Odds &amp; Ends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Non-EXSC electives should be selected in consultation with an EXSC MS advisor</a:t>
            </a:r>
          </a:p>
          <a:p>
            <a:endParaRPr lang="en-US" sz="1600" dirty="0" smtClean="0"/>
          </a:p>
          <a:p>
            <a:r>
              <a:rPr lang="en-US" dirty="0" smtClean="0"/>
              <a:t>A maximum of 3 classes </a:t>
            </a:r>
            <a:r>
              <a:rPr lang="en-US" sz="1800" dirty="0" smtClean="0"/>
              <a:t>(9 hrs) </a:t>
            </a:r>
            <a:r>
              <a:rPr lang="en-US" dirty="0" smtClean="0"/>
              <a:t>of 5000-level credits may be applied to an MS degree</a:t>
            </a:r>
          </a:p>
          <a:p>
            <a:endParaRPr lang="en-US" sz="1600" dirty="0" smtClean="0"/>
          </a:p>
          <a:p>
            <a:r>
              <a:rPr lang="en-US" dirty="0" smtClean="0"/>
              <a:t>A maximum of 6 credits of C grade </a:t>
            </a:r>
            <a:r>
              <a:rPr lang="en-US" sz="1800" dirty="0" smtClean="0"/>
              <a:t>(C+, C, C-) </a:t>
            </a:r>
            <a:r>
              <a:rPr lang="en-US" dirty="0" smtClean="0"/>
              <a:t>may be applied to an MS degree</a:t>
            </a:r>
          </a:p>
          <a:p>
            <a:endParaRPr lang="en-US" sz="1600" dirty="0" smtClean="0"/>
          </a:p>
          <a:p>
            <a:r>
              <a:rPr lang="en-US" dirty="0" smtClean="0"/>
              <a:t>A master’s level student must maintain a 3.00 cumulative GPA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Non-Degree Status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Students admitted to the College of Graduate Studies, but not yet admitted to the EXSC degree program, are allowed to enroll in up to 12 credits courses for a maximum of one semester</a:t>
            </a:r>
          </a:p>
          <a:p>
            <a:endParaRPr lang="en-US" dirty="0" smtClean="0"/>
          </a:p>
          <a:p>
            <a:r>
              <a:rPr lang="en-US" b="1" dirty="0" smtClean="0"/>
              <a:t>Core classes and EXSC prefix elective courses are blocked to students not yet admitted to the EXSC MS degree programs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Comprehensive Examination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Taken only by non-thesis students</a:t>
            </a:r>
          </a:p>
          <a:p>
            <a:endParaRPr lang="en-US" dirty="0"/>
          </a:p>
          <a:p>
            <a:r>
              <a:rPr lang="en-US" dirty="0" smtClean="0"/>
              <a:t>Offered in October, March, &amp; June of each year</a:t>
            </a:r>
          </a:p>
          <a:p>
            <a:endParaRPr lang="en-US" dirty="0"/>
          </a:p>
          <a:p>
            <a:r>
              <a:rPr lang="en-US" dirty="0" smtClean="0"/>
              <a:t>Applications and study guides are available in the HHP Graduate Program Office, AMG 209</a:t>
            </a:r>
          </a:p>
          <a:p>
            <a:pPr lvl="1"/>
            <a:r>
              <a:rPr lang="en-US" dirty="0" smtClean="0"/>
              <a:t>Must be signed by advisor</a:t>
            </a:r>
          </a:p>
          <a:p>
            <a:pPr lvl="1"/>
            <a:r>
              <a:rPr lang="en-US" dirty="0" smtClean="0"/>
              <a:t>Due 1 month prior to taking the examination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MS Advisors for Exercise Science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Dr. Don Morgan (A-M)                    Dr. Sandy Stevens (N-Z)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dmorgan@mtsu.edu</a:t>
            </a:r>
            <a:r>
              <a:rPr lang="en-US" dirty="0" smtClean="0"/>
              <a:t>                                  </a:t>
            </a:r>
            <a:r>
              <a:rPr lang="en-US" dirty="0" smtClean="0">
                <a:hlinkClick r:id="rId3"/>
              </a:rPr>
              <a:t>sstevens@mtsu.edu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615-898-5549                                            615-898-7905</a:t>
            </a:r>
          </a:p>
          <a:p>
            <a:pPr lvl="1">
              <a:buNone/>
            </a:pPr>
            <a:r>
              <a:rPr lang="en-US" dirty="0" smtClean="0"/>
              <a:t>   AMG 154-B (double doors in lab)              AMG 150</a:t>
            </a:r>
            <a:endParaRPr lang="en-US" dirty="0"/>
          </a:p>
        </p:txBody>
      </p:sp>
      <p:pic>
        <p:nvPicPr>
          <p:cNvPr id="1026" name="Picture 2" descr="Don Morgan, Ph.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2800"/>
            <a:ext cx="2133600" cy="249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exercise science SIGN 0705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2278" y="5943600"/>
            <a:ext cx="2125185" cy="708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Profile Phot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429000"/>
            <a:ext cx="24384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7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Required Forms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13325"/>
          </a:xfrm>
        </p:spPr>
        <p:txBody>
          <a:bodyPr>
            <a:normAutofit/>
          </a:bodyPr>
          <a:lstStyle/>
          <a:p>
            <a:pPr marL="548640" indent="-411480">
              <a:defRPr/>
            </a:pPr>
            <a:r>
              <a:rPr lang="en-US" dirty="0">
                <a:cs typeface="Times New Roman" pitchFamily="18" charset="0"/>
              </a:rPr>
              <a:t>D</a:t>
            </a:r>
            <a:r>
              <a:rPr lang="en-US" dirty="0" smtClean="0">
                <a:cs typeface="Times New Roman" pitchFamily="18" charset="0"/>
              </a:rPr>
              <a:t>egree plan (requires advisor signature)</a:t>
            </a:r>
          </a:p>
          <a:p>
            <a:pPr marL="822960" lvl="1" indent="-411480">
              <a:defRPr/>
            </a:pPr>
            <a:r>
              <a:rPr lang="en-US" dirty="0" smtClean="0">
                <a:cs typeface="Times New Roman" pitchFamily="18" charset="0"/>
              </a:rPr>
              <a:t>Due prior to completing 21 credit hours</a:t>
            </a:r>
          </a:p>
          <a:p>
            <a:pPr marL="971550" lvl="2" indent="-285750">
              <a:defRPr/>
            </a:pPr>
            <a:r>
              <a:rPr lang="en-US" dirty="0" smtClean="0">
                <a:cs typeface="Times New Roman" pitchFamily="18" charset="0"/>
              </a:rPr>
              <a:t>Non-Thesis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800" dirty="0" smtClean="0">
                <a:cs typeface="Times New Roman" pitchFamily="18" charset="0"/>
                <a:hlinkClick r:id="rId2"/>
              </a:rPr>
              <a:t>http://www.mtsu.edu/healthhumanperf/graduate/documents/MS_in_Exercise_Science_Non_Thesis_Track_9.2011.pdf</a:t>
            </a:r>
            <a:r>
              <a:rPr lang="en-US" sz="800" dirty="0" smtClean="0">
                <a:cs typeface="Times New Roman" pitchFamily="18" charset="0"/>
              </a:rPr>
              <a:t> </a:t>
            </a:r>
          </a:p>
          <a:p>
            <a:pPr marL="548640" indent="-411480" fontAlgn="auto">
              <a:spcAft>
                <a:spcPts val="0"/>
              </a:spcAft>
              <a:defRPr/>
            </a:pPr>
            <a:endParaRPr lang="en-US" sz="1600" dirty="0" smtClean="0">
              <a:cs typeface="Times New Roman" pitchFamily="18" charset="0"/>
            </a:endParaRPr>
          </a:p>
          <a:p>
            <a:pPr marL="1028700" lvl="2" indent="-342900">
              <a:defRPr/>
            </a:pPr>
            <a:r>
              <a:rPr lang="en-US" dirty="0" smtClean="0">
                <a:cs typeface="Times New Roman" pitchFamily="18" charset="0"/>
              </a:rPr>
              <a:t>Thesis  </a:t>
            </a:r>
            <a:r>
              <a:rPr lang="en-US" sz="900" dirty="0" smtClean="0">
                <a:cs typeface="Times New Roman" pitchFamily="18" charset="0"/>
                <a:hlinkClick r:id="rId3"/>
              </a:rPr>
              <a:t>http://www.mtsu.edu/healthhumanperf/graduate/documents/MS_in_Exercise_Science_Thesis_Track_9.2011.pdf</a:t>
            </a:r>
            <a:r>
              <a:rPr lang="en-US" sz="900" dirty="0" smtClean="0">
                <a:cs typeface="Times New Roman" pitchFamily="18" charset="0"/>
              </a:rPr>
              <a:t> </a:t>
            </a:r>
          </a:p>
          <a:p>
            <a:pPr marL="548640" indent="-411480" fontAlgn="auto">
              <a:spcAft>
                <a:spcPts val="0"/>
              </a:spcAft>
              <a:defRPr/>
            </a:pPr>
            <a:endParaRPr lang="en-US" sz="1600" dirty="0" smtClean="0"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Intent-to-graduate form </a:t>
            </a:r>
          </a:p>
          <a:p>
            <a:pPr marL="822960" lvl="1" indent="-411480">
              <a:defRPr/>
            </a:pPr>
            <a:r>
              <a:rPr lang="en-US" dirty="0" smtClean="0">
                <a:cs typeface="Times New Roman" pitchFamily="18" charset="0"/>
              </a:rPr>
              <a:t>Due within first two weeks of semester of graduation</a:t>
            </a:r>
          </a:p>
          <a:p>
            <a:pPr marL="822960" lvl="1" indent="-411480">
              <a:buNone/>
              <a:defRPr/>
            </a:pPr>
            <a:r>
              <a:rPr lang="en-US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  <a:hlinkClick r:id="rId4"/>
              </a:rPr>
              <a:t>http://www.mtsu.edu/graduate/pdf/IntentToGraduate_201380.pdf</a:t>
            </a:r>
            <a:endParaRPr lang="en-US" sz="1800" dirty="0" smtClean="0">
              <a:cs typeface="Times New Roman" pitchFamily="18" charset="0"/>
            </a:endParaRPr>
          </a:p>
          <a:p>
            <a:pPr marL="822960" lvl="1" indent="-411480">
              <a:buNone/>
              <a:defRPr/>
            </a:pPr>
            <a:endParaRPr lang="en-US" sz="1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</a:t>
            </a:r>
            <a:r>
              <a:rPr lang="en-US" u="sng" dirty="0" smtClean="0"/>
              <a:t>first letter of your last name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Dr. Morgan – Letters A – M</a:t>
            </a:r>
          </a:p>
          <a:p>
            <a:endParaRPr lang="en-US" dirty="0"/>
          </a:p>
          <a:p>
            <a:r>
              <a:rPr lang="en-US" dirty="0" smtClean="0"/>
              <a:t>Dr. Stevens – Letters N - Z</a:t>
            </a:r>
          </a:p>
          <a:p>
            <a:endParaRPr lang="en-US" dirty="0"/>
          </a:p>
          <a:p>
            <a:r>
              <a:rPr lang="en-US" dirty="0" smtClean="0"/>
              <a:t>Office hours for each semester are posted on office doors and also on the lab door, AMG 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0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Curriculum Tracks </a:t>
            </a:r>
            <a:endParaRPr lang="en-US" sz="4400" dirty="0">
              <a:solidFill>
                <a:schemeClr val="tx2">
                  <a:lumMod val="90000"/>
                  <a:lumOff val="1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12140058"/>
              </p:ext>
            </p:extLst>
          </p:nvPr>
        </p:nvGraphicFramePr>
        <p:xfrm>
          <a:off x="685800" y="1219200"/>
          <a:ext cx="7391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" descr="exercise science SIGN 07050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9325" y="6096000"/>
            <a:ext cx="2058475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cs typeface="Times New Roman" pitchFamily="18" charset="0"/>
              </a:rPr>
              <a:t>Thesis Track 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dirty="0"/>
              <a:t>P</a:t>
            </a:r>
            <a:r>
              <a:rPr lang="en-US" dirty="0" smtClean="0"/>
              <a:t>referred for:</a:t>
            </a:r>
          </a:p>
          <a:p>
            <a:endParaRPr lang="en-US" sz="105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Students who intend on seeking a terminal degree in exercise science (i.e., Ph.D.) or are interested in pursuing advanced study in physical therapy or medicine </a:t>
            </a:r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Students who are interested in becoming involved in exercise science research, with guidance and support from faculty 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4" name="Picture 5" descr="exercise science SIGN 0705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2278" y="5943600"/>
            <a:ext cx="2125185" cy="708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Thesis Track - 30 Credit Hours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4421845"/>
              </p:ext>
            </p:extLst>
          </p:nvPr>
        </p:nvGraphicFramePr>
        <p:xfrm>
          <a:off x="533400" y="1397000"/>
          <a:ext cx="8153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24200" y="5769340"/>
            <a:ext cx="5562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3 Courses – 2 with EXSC prefix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1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Non - Thesis Track - 36 Credit Hours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58618627"/>
              </p:ext>
            </p:extLst>
          </p:nvPr>
        </p:nvGraphicFramePr>
        <p:xfrm>
          <a:off x="533400" y="1397000"/>
          <a:ext cx="8153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24200" y="5769340"/>
            <a:ext cx="5562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Courses – 2 with EXSC prefix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088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Times New Roman" pitchFamily="18" charset="0"/>
              </a:rPr>
              <a:t>Sp. 14 Entry and Forward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Non - Thesis Track - 36 Credit Hours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80621388"/>
              </p:ext>
            </p:extLst>
          </p:nvPr>
        </p:nvGraphicFramePr>
        <p:xfrm>
          <a:off x="533400" y="1397000"/>
          <a:ext cx="8153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24200" y="5769340"/>
            <a:ext cx="5562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Courses – 2 with EXSC prefix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24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Course Offerings by Semester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38300"/>
            <a:ext cx="8610600" cy="5029200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latin typeface="+mj-lt"/>
                <a:cs typeface="Times New Roman" pitchFamily="18" charset="0"/>
              </a:rPr>
              <a:t>Spring 2014</a:t>
            </a:r>
          </a:p>
          <a:p>
            <a:pPr marL="548640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cs typeface="Times New Roman" pitchFamily="18" charset="0"/>
              </a:rPr>
              <a:t>EXCS 6840 Advanced Exercise Testing and Prescription</a:t>
            </a:r>
          </a:p>
          <a:p>
            <a:pPr marL="548640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EXSC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6810 Cardiovascular Exercise Physiology</a:t>
            </a:r>
          </a:p>
          <a:p>
            <a:pPr marL="548640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EXSC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6890 Sport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Nutrition</a:t>
            </a:r>
          </a:p>
          <a:p>
            <a:pPr marL="822960" lvl="1" indent="-411480"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en-US" sz="1900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sz="1900" dirty="0" smtClean="0">
                <a:solidFill>
                  <a:srgbClr val="FF0000"/>
                </a:solidFill>
                <a:cs typeface="Times New Roman" pitchFamily="18" charset="0"/>
              </a:rPr>
              <a:t>ourse </a:t>
            </a:r>
            <a:r>
              <a:rPr lang="en-US" sz="1900" dirty="0">
                <a:solidFill>
                  <a:srgbClr val="FF0000"/>
                </a:solidFill>
                <a:cs typeface="Times New Roman" pitchFamily="18" charset="0"/>
              </a:rPr>
              <a:t>can be taken 2x for credit with different </a:t>
            </a:r>
            <a:r>
              <a:rPr lang="en-US" sz="1900" dirty="0" smtClean="0">
                <a:solidFill>
                  <a:srgbClr val="FF0000"/>
                </a:solidFill>
                <a:cs typeface="Times New Roman" pitchFamily="18" charset="0"/>
              </a:rPr>
              <a:t>topics</a:t>
            </a:r>
            <a:endParaRPr lang="en-US" sz="1900" dirty="0">
              <a:solidFill>
                <a:srgbClr val="FF0000"/>
              </a:solidFill>
              <a:cs typeface="Times New Roman" pitchFamily="18" charset="0"/>
            </a:endParaRPr>
          </a:p>
          <a:p>
            <a:pPr marL="548640" indent="-411480" fontAlgn="auto">
              <a:lnSpc>
                <a:spcPct val="17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HHP 6610 Research Methods</a:t>
            </a:r>
          </a:p>
          <a:p>
            <a:pPr marL="548640" indent="-411480" fontAlgn="auto">
              <a:lnSpc>
                <a:spcPct val="17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HHP 6700 Data Analysis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700" dirty="0" smtClean="0">
              <a:latin typeface="+mj-lt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5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*Courses not included in cores can be used as electives.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5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**EXSC 6650 is the pre-requisite for all EXSC electives.</a:t>
            </a:r>
            <a:endParaRPr lang="en-US" sz="15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3219</TotalTime>
  <Words>937</Words>
  <Application>Microsoft Office PowerPoint</Application>
  <PresentationFormat>On-screen Show (4:3)</PresentationFormat>
  <Paragraphs>195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Master of Science in Exercise Science</vt:lpstr>
      <vt:lpstr>MS Advisors for Exercise Science</vt:lpstr>
      <vt:lpstr>Advisor Assignment</vt:lpstr>
      <vt:lpstr>Curriculum Tracks </vt:lpstr>
      <vt:lpstr>Thesis Track </vt:lpstr>
      <vt:lpstr>Thesis Track - 30 Credit Hours</vt:lpstr>
      <vt:lpstr>Non - Thesis Track - 36 Credit Hours</vt:lpstr>
      <vt:lpstr>Sp. 14 Entry and Forward Non - Thesis Track - 36 Credit Hours</vt:lpstr>
      <vt:lpstr>Course Offerings by Semester</vt:lpstr>
      <vt:lpstr>Course Offerings by Semester</vt:lpstr>
      <vt:lpstr>Course Offerings by Semester</vt:lpstr>
      <vt:lpstr>Course Offerings by Semester</vt:lpstr>
      <vt:lpstr>Course Offerings by Semester</vt:lpstr>
      <vt:lpstr>Course Sequencing</vt:lpstr>
      <vt:lpstr>Course Sequencing</vt:lpstr>
      <vt:lpstr>Course Sequencing</vt:lpstr>
      <vt:lpstr>Advising Odds &amp; Ends</vt:lpstr>
      <vt:lpstr>Non-Degree Status</vt:lpstr>
      <vt:lpstr>Comprehensive Examination</vt:lpstr>
      <vt:lpstr>Required Forms</vt:lpstr>
    </vt:vector>
  </TitlesOfParts>
  <Company>Middle 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M.S. In Exercise Science</dc:title>
  <dc:creator>Middle Tennessee State University</dc:creator>
  <cp:lastModifiedBy>Vaughn Barry</cp:lastModifiedBy>
  <cp:revision>111</cp:revision>
  <cp:lastPrinted>2013-10-23T16:28:48Z</cp:lastPrinted>
  <dcterms:created xsi:type="dcterms:W3CDTF">2012-02-29T14:25:44Z</dcterms:created>
  <dcterms:modified xsi:type="dcterms:W3CDTF">2013-10-23T21:16:23Z</dcterms:modified>
</cp:coreProperties>
</file>