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92" r:id="rId2"/>
    <p:sldId id="259" r:id="rId3"/>
    <p:sldId id="263" r:id="rId4"/>
    <p:sldId id="257" r:id="rId5"/>
    <p:sldId id="258" r:id="rId6"/>
    <p:sldId id="29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0" autoAdjust="0"/>
    <p:restoredTop sz="66157" autoAdjust="0"/>
  </p:normalViewPr>
  <p:slideViewPr>
    <p:cSldViewPr snapToGrid="0">
      <p:cViewPr varScale="1">
        <p:scale>
          <a:sx n="73" d="100"/>
          <a:sy n="73" d="100"/>
        </p:scale>
        <p:origin x="154" y="72"/>
      </p:cViewPr>
      <p:guideLst/>
    </p:cSldViewPr>
  </p:slideViewPr>
  <p:outlineViewPr>
    <p:cViewPr>
      <p:scale>
        <a:sx n="33" d="100"/>
        <a:sy n="33" d="100"/>
      </p:scale>
      <p:origin x="0" y="-3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59457-2E17-44BC-B90B-FE8A667F494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090F892-D72A-4620-B1EB-897DD2688885}">
      <dgm:prSet/>
      <dgm:spPr/>
      <dgm:t>
        <a:bodyPr/>
        <a:lstStyle/>
        <a:p>
          <a:r>
            <a:rPr lang="en-US" dirty="0"/>
            <a:t>Log On</a:t>
          </a:r>
        </a:p>
      </dgm:t>
    </dgm:pt>
    <dgm:pt modelId="{25D2B2D8-60FC-4794-A339-46D590CF14EA}" type="parTrans" cxnId="{665A0A11-95ED-4C93-8A81-A6DCBDF2134B}">
      <dgm:prSet/>
      <dgm:spPr/>
      <dgm:t>
        <a:bodyPr/>
        <a:lstStyle/>
        <a:p>
          <a:endParaRPr lang="en-US"/>
        </a:p>
      </dgm:t>
    </dgm:pt>
    <dgm:pt modelId="{2DAA9227-E7B9-4BAA-B936-B02AD0192C4C}" type="sibTrans" cxnId="{665A0A11-95ED-4C93-8A81-A6DCBDF2134B}">
      <dgm:prSet/>
      <dgm:spPr/>
      <dgm:t>
        <a:bodyPr/>
        <a:lstStyle/>
        <a:p>
          <a:endParaRPr lang="en-US"/>
        </a:p>
      </dgm:t>
    </dgm:pt>
    <dgm:pt modelId="{4715A25F-FB92-4567-AADE-29F1B13CA109}">
      <dgm:prSet/>
      <dgm:spPr/>
      <dgm:t>
        <a:bodyPr/>
        <a:lstStyle/>
        <a:p>
          <a:r>
            <a:rPr lang="en-US" dirty="0"/>
            <a:t>Log on to our course site to access the book.</a:t>
          </a:r>
        </a:p>
      </dgm:t>
    </dgm:pt>
    <dgm:pt modelId="{EB56DB04-E278-4866-AB6D-771C049AA9FB}" type="sibTrans" cxnId="{5C59A523-E631-45C1-8FEF-B96728CC0BAE}">
      <dgm:prSet/>
      <dgm:spPr/>
      <dgm:t>
        <a:bodyPr/>
        <a:lstStyle/>
        <a:p>
          <a:endParaRPr lang="en-US"/>
        </a:p>
      </dgm:t>
    </dgm:pt>
    <dgm:pt modelId="{D2804B28-71F3-49A1-B474-E41644651356}" type="parTrans" cxnId="{5C59A523-E631-45C1-8FEF-B96728CC0BAE}">
      <dgm:prSet/>
      <dgm:spPr/>
      <dgm:t>
        <a:bodyPr/>
        <a:lstStyle/>
        <a:p>
          <a:endParaRPr lang="en-US"/>
        </a:p>
      </dgm:t>
    </dgm:pt>
    <dgm:pt modelId="{A2E8DDA1-C643-407B-A487-E49EF08CCEC7}">
      <dgm:prSet/>
      <dgm:spPr/>
      <dgm:t>
        <a:bodyPr/>
        <a:lstStyle/>
        <a:p>
          <a:r>
            <a:rPr lang="en-US" dirty="0"/>
            <a:t>Download</a:t>
          </a:r>
        </a:p>
      </dgm:t>
    </dgm:pt>
    <dgm:pt modelId="{C5FD9E7A-1285-4BC4-934D-D8A80C67E460}" type="sibTrans" cxnId="{7A99D509-148E-4207-A54D-98C92305FF72}">
      <dgm:prSet/>
      <dgm:spPr/>
      <dgm:t>
        <a:bodyPr/>
        <a:lstStyle/>
        <a:p>
          <a:endParaRPr lang="en-US"/>
        </a:p>
      </dgm:t>
    </dgm:pt>
    <dgm:pt modelId="{F6A7CEF8-AEB1-495E-8AE2-169F6469C943}" type="parTrans" cxnId="{7A99D509-148E-4207-A54D-98C92305FF72}">
      <dgm:prSet/>
      <dgm:spPr/>
      <dgm:t>
        <a:bodyPr/>
        <a:lstStyle/>
        <a:p>
          <a:endParaRPr lang="en-US"/>
        </a:p>
      </dgm:t>
    </dgm:pt>
    <dgm:pt modelId="{73388A84-7758-4042-9D4B-E60325766A5B}">
      <dgm:prSet/>
      <dgm:spPr/>
      <dgm:t>
        <a:bodyPr/>
        <a:lstStyle/>
        <a:p>
          <a:r>
            <a:rPr lang="en-US" dirty="0"/>
            <a:t>Download the textbook PDF or other resources for FREE and add it to any and all devices. Contact campus tech support for help with downloading. </a:t>
          </a:r>
        </a:p>
      </dgm:t>
    </dgm:pt>
    <dgm:pt modelId="{D87FD6F9-519F-406A-923F-35397A424797}" type="sibTrans" cxnId="{57EBE8F9-ACE4-4123-AF75-12BA44498FEE}">
      <dgm:prSet/>
      <dgm:spPr/>
      <dgm:t>
        <a:bodyPr/>
        <a:lstStyle/>
        <a:p>
          <a:endParaRPr lang="en-US"/>
        </a:p>
      </dgm:t>
    </dgm:pt>
    <dgm:pt modelId="{EFEE8725-F7C1-419A-A710-7E95CB7C7202}" type="parTrans" cxnId="{57EBE8F9-ACE4-4123-AF75-12BA44498FEE}">
      <dgm:prSet/>
      <dgm:spPr/>
      <dgm:t>
        <a:bodyPr/>
        <a:lstStyle/>
        <a:p>
          <a:endParaRPr lang="en-US"/>
        </a:p>
      </dgm:t>
    </dgm:pt>
    <dgm:pt modelId="{9EBF194D-F3D2-48E8-A469-05EC6B654BDF}">
      <dgm:prSet/>
      <dgm:spPr/>
      <dgm:t>
        <a:bodyPr/>
        <a:lstStyle/>
        <a:p>
          <a:r>
            <a:rPr lang="en-US" dirty="0"/>
            <a:t>Access any time, anywhere! </a:t>
          </a:r>
        </a:p>
      </dgm:t>
    </dgm:pt>
    <dgm:pt modelId="{683F3F1D-D19A-482D-A75E-5C56602B4EA5}" type="sibTrans" cxnId="{31429501-3568-49E7-BE68-C5D58713A5E2}">
      <dgm:prSet/>
      <dgm:spPr/>
      <dgm:t>
        <a:bodyPr/>
        <a:lstStyle/>
        <a:p>
          <a:endParaRPr lang="en-US"/>
        </a:p>
      </dgm:t>
    </dgm:pt>
    <dgm:pt modelId="{F28EDF5C-41E5-4AB5-9FF0-80A777D09B84}" type="parTrans" cxnId="{31429501-3568-49E7-BE68-C5D58713A5E2}">
      <dgm:prSet/>
      <dgm:spPr/>
      <dgm:t>
        <a:bodyPr/>
        <a:lstStyle/>
        <a:p>
          <a:endParaRPr lang="en-US"/>
        </a:p>
      </dgm:t>
    </dgm:pt>
    <dgm:pt modelId="{131B7BE5-257F-4017-98A5-F5DD7B6A263A}">
      <dgm:prSet/>
      <dgm:spPr/>
      <dgm:t>
        <a:bodyPr/>
        <a:lstStyle/>
        <a:p>
          <a:r>
            <a:rPr lang="en-US" dirty="0"/>
            <a:t>The PDF, link, or document lets you access the textbook online or offline, from any device. </a:t>
          </a:r>
        </a:p>
      </dgm:t>
    </dgm:pt>
    <dgm:pt modelId="{B0D03403-68FB-4045-96B5-256E6773C1C7}" type="sibTrans" cxnId="{89AB421A-120E-435A-A9CB-F39CA2167EBE}">
      <dgm:prSet/>
      <dgm:spPr/>
      <dgm:t>
        <a:bodyPr/>
        <a:lstStyle/>
        <a:p>
          <a:endParaRPr lang="en-US"/>
        </a:p>
      </dgm:t>
    </dgm:pt>
    <dgm:pt modelId="{DB66F6B1-254B-435F-A1D9-B150864E79AE}" type="parTrans" cxnId="{89AB421A-120E-435A-A9CB-F39CA2167EBE}">
      <dgm:prSet/>
      <dgm:spPr/>
      <dgm:t>
        <a:bodyPr/>
        <a:lstStyle/>
        <a:p>
          <a:endParaRPr lang="en-US"/>
        </a:p>
      </dgm:t>
    </dgm:pt>
    <dgm:pt modelId="{253D224F-42E2-4A97-871C-6E75296BBABC}" type="pres">
      <dgm:prSet presAssocID="{13A59457-2E17-44BC-B90B-FE8A667F4945}" presName="linear" presStyleCnt="0">
        <dgm:presLayoutVars>
          <dgm:dir/>
          <dgm:animLvl val="lvl"/>
          <dgm:resizeHandles val="exact"/>
        </dgm:presLayoutVars>
      </dgm:prSet>
      <dgm:spPr/>
    </dgm:pt>
    <dgm:pt modelId="{67719137-621E-4DAE-A097-4F2EC29887C1}" type="pres">
      <dgm:prSet presAssocID="{7090F892-D72A-4620-B1EB-897DD2688885}" presName="parentLin" presStyleCnt="0"/>
      <dgm:spPr/>
    </dgm:pt>
    <dgm:pt modelId="{6DAFEA55-2677-427E-8D5F-B66C749C5E7C}" type="pres">
      <dgm:prSet presAssocID="{7090F892-D72A-4620-B1EB-897DD2688885}" presName="parentLeftMargin" presStyleLbl="node1" presStyleIdx="0" presStyleCnt="3"/>
      <dgm:spPr/>
    </dgm:pt>
    <dgm:pt modelId="{BB4E72F8-424F-4B9F-8888-D7D7CA31454C}" type="pres">
      <dgm:prSet presAssocID="{7090F892-D72A-4620-B1EB-897DD2688885}" presName="parentText" presStyleLbl="node1" presStyleIdx="0" presStyleCnt="3">
        <dgm:presLayoutVars>
          <dgm:chMax val="0"/>
          <dgm:bulletEnabled val="1"/>
        </dgm:presLayoutVars>
      </dgm:prSet>
      <dgm:spPr/>
    </dgm:pt>
    <dgm:pt modelId="{66CBED28-4670-40FB-8EA5-75326BB4E060}" type="pres">
      <dgm:prSet presAssocID="{7090F892-D72A-4620-B1EB-897DD2688885}" presName="negativeSpace" presStyleCnt="0"/>
      <dgm:spPr/>
    </dgm:pt>
    <dgm:pt modelId="{49B32A5B-6DE3-42C1-A4FD-640CC0F2DFCA}" type="pres">
      <dgm:prSet presAssocID="{7090F892-D72A-4620-B1EB-897DD2688885}" presName="childText" presStyleLbl="conFgAcc1" presStyleIdx="0" presStyleCnt="3" custLinFactNeighborX="123">
        <dgm:presLayoutVars>
          <dgm:bulletEnabled val="1"/>
        </dgm:presLayoutVars>
      </dgm:prSet>
      <dgm:spPr/>
    </dgm:pt>
    <dgm:pt modelId="{37DCCBDE-F7B8-418E-A58A-21D6E3456B24}" type="pres">
      <dgm:prSet presAssocID="{2DAA9227-E7B9-4BAA-B936-B02AD0192C4C}" presName="spaceBetweenRectangles" presStyleCnt="0"/>
      <dgm:spPr/>
    </dgm:pt>
    <dgm:pt modelId="{BD09F684-27A8-4A48-97DA-E06AA27533BF}" type="pres">
      <dgm:prSet presAssocID="{A2E8DDA1-C643-407B-A487-E49EF08CCEC7}" presName="parentLin" presStyleCnt="0"/>
      <dgm:spPr/>
    </dgm:pt>
    <dgm:pt modelId="{309C513E-1E8F-4DEA-B0B2-CDBC6325DEF4}" type="pres">
      <dgm:prSet presAssocID="{A2E8DDA1-C643-407B-A487-E49EF08CCEC7}" presName="parentLeftMargin" presStyleLbl="node1" presStyleIdx="0" presStyleCnt="3"/>
      <dgm:spPr/>
    </dgm:pt>
    <dgm:pt modelId="{9DE09521-47FB-4132-A735-35EFCB084FF7}" type="pres">
      <dgm:prSet presAssocID="{A2E8DDA1-C643-407B-A487-E49EF08CCEC7}" presName="parentText" presStyleLbl="node1" presStyleIdx="1" presStyleCnt="3">
        <dgm:presLayoutVars>
          <dgm:chMax val="0"/>
          <dgm:bulletEnabled val="1"/>
        </dgm:presLayoutVars>
      </dgm:prSet>
      <dgm:spPr/>
    </dgm:pt>
    <dgm:pt modelId="{14CFBF25-95C3-4728-8D56-BE53DEA5DE2D}" type="pres">
      <dgm:prSet presAssocID="{A2E8DDA1-C643-407B-A487-E49EF08CCEC7}" presName="negativeSpace" presStyleCnt="0"/>
      <dgm:spPr/>
    </dgm:pt>
    <dgm:pt modelId="{59FDC794-E5E9-487F-81CB-FC98C0ED2BFF}" type="pres">
      <dgm:prSet presAssocID="{A2E8DDA1-C643-407B-A487-E49EF08CCEC7}" presName="childText" presStyleLbl="conFgAcc1" presStyleIdx="1" presStyleCnt="3">
        <dgm:presLayoutVars>
          <dgm:bulletEnabled val="1"/>
        </dgm:presLayoutVars>
      </dgm:prSet>
      <dgm:spPr/>
    </dgm:pt>
    <dgm:pt modelId="{BB2627E9-A66A-448C-9504-43700DCDDC38}" type="pres">
      <dgm:prSet presAssocID="{C5FD9E7A-1285-4BC4-934D-D8A80C67E460}" presName="spaceBetweenRectangles" presStyleCnt="0"/>
      <dgm:spPr/>
    </dgm:pt>
    <dgm:pt modelId="{35AD3928-9D20-45D9-91F8-B83C8535EAFA}" type="pres">
      <dgm:prSet presAssocID="{9EBF194D-F3D2-48E8-A469-05EC6B654BDF}" presName="parentLin" presStyleCnt="0"/>
      <dgm:spPr/>
    </dgm:pt>
    <dgm:pt modelId="{A4A7AFAD-DD0B-47FA-A585-FFAAF1C0A4EE}" type="pres">
      <dgm:prSet presAssocID="{9EBF194D-F3D2-48E8-A469-05EC6B654BDF}" presName="parentLeftMargin" presStyleLbl="node1" presStyleIdx="1" presStyleCnt="3"/>
      <dgm:spPr/>
    </dgm:pt>
    <dgm:pt modelId="{DF8AD028-5E84-4C6E-B4B3-81D9D7645FB3}" type="pres">
      <dgm:prSet presAssocID="{9EBF194D-F3D2-48E8-A469-05EC6B654BDF}" presName="parentText" presStyleLbl="node1" presStyleIdx="2" presStyleCnt="3">
        <dgm:presLayoutVars>
          <dgm:chMax val="0"/>
          <dgm:bulletEnabled val="1"/>
        </dgm:presLayoutVars>
      </dgm:prSet>
      <dgm:spPr/>
    </dgm:pt>
    <dgm:pt modelId="{2E1683C4-D464-4663-B57E-EE9023344345}" type="pres">
      <dgm:prSet presAssocID="{9EBF194D-F3D2-48E8-A469-05EC6B654BDF}" presName="negativeSpace" presStyleCnt="0"/>
      <dgm:spPr/>
    </dgm:pt>
    <dgm:pt modelId="{5A759E6D-8703-4928-8B3A-0501E1F80E7F}" type="pres">
      <dgm:prSet presAssocID="{9EBF194D-F3D2-48E8-A469-05EC6B654BDF}" presName="childText" presStyleLbl="conFgAcc1" presStyleIdx="2" presStyleCnt="3">
        <dgm:presLayoutVars>
          <dgm:bulletEnabled val="1"/>
        </dgm:presLayoutVars>
      </dgm:prSet>
      <dgm:spPr/>
    </dgm:pt>
  </dgm:ptLst>
  <dgm:cxnLst>
    <dgm:cxn modelId="{31429501-3568-49E7-BE68-C5D58713A5E2}" srcId="{13A59457-2E17-44BC-B90B-FE8A667F4945}" destId="{9EBF194D-F3D2-48E8-A469-05EC6B654BDF}" srcOrd="2" destOrd="0" parTransId="{F28EDF5C-41E5-4AB5-9FF0-80A777D09B84}" sibTransId="{683F3F1D-D19A-482D-A75E-5C56602B4EA5}"/>
    <dgm:cxn modelId="{05DD7102-DA62-4236-8DBF-61AFCB7FFB6C}" type="presOf" srcId="{A2E8DDA1-C643-407B-A487-E49EF08CCEC7}" destId="{309C513E-1E8F-4DEA-B0B2-CDBC6325DEF4}" srcOrd="0" destOrd="0" presId="urn:microsoft.com/office/officeart/2005/8/layout/list1"/>
    <dgm:cxn modelId="{7A99D509-148E-4207-A54D-98C92305FF72}" srcId="{13A59457-2E17-44BC-B90B-FE8A667F4945}" destId="{A2E8DDA1-C643-407B-A487-E49EF08CCEC7}" srcOrd="1" destOrd="0" parTransId="{F6A7CEF8-AEB1-495E-8AE2-169F6469C943}" sibTransId="{C5FD9E7A-1285-4BC4-934D-D8A80C67E460}"/>
    <dgm:cxn modelId="{665A0A11-95ED-4C93-8A81-A6DCBDF2134B}" srcId="{13A59457-2E17-44BC-B90B-FE8A667F4945}" destId="{7090F892-D72A-4620-B1EB-897DD2688885}" srcOrd="0" destOrd="0" parTransId="{25D2B2D8-60FC-4794-A339-46D590CF14EA}" sibTransId="{2DAA9227-E7B9-4BAA-B936-B02AD0192C4C}"/>
    <dgm:cxn modelId="{89AB421A-120E-435A-A9CB-F39CA2167EBE}" srcId="{9EBF194D-F3D2-48E8-A469-05EC6B654BDF}" destId="{131B7BE5-257F-4017-98A5-F5DD7B6A263A}" srcOrd="0" destOrd="0" parTransId="{DB66F6B1-254B-435F-A1D9-B150864E79AE}" sibTransId="{B0D03403-68FB-4045-96B5-256E6773C1C7}"/>
    <dgm:cxn modelId="{5C59A523-E631-45C1-8FEF-B96728CC0BAE}" srcId="{7090F892-D72A-4620-B1EB-897DD2688885}" destId="{4715A25F-FB92-4567-AADE-29F1B13CA109}" srcOrd="0" destOrd="0" parTransId="{D2804B28-71F3-49A1-B474-E41644651356}" sibTransId="{EB56DB04-E278-4866-AB6D-771C049AA9FB}"/>
    <dgm:cxn modelId="{F6F3CF44-FF9F-4EDC-90CF-B5BF3CE11AF6}" type="presOf" srcId="{7090F892-D72A-4620-B1EB-897DD2688885}" destId="{BB4E72F8-424F-4B9F-8888-D7D7CA31454C}" srcOrd="1" destOrd="0" presId="urn:microsoft.com/office/officeart/2005/8/layout/list1"/>
    <dgm:cxn modelId="{BE50146F-6A3F-4868-BAB9-C28192204BB7}" type="presOf" srcId="{4715A25F-FB92-4567-AADE-29F1B13CA109}" destId="{49B32A5B-6DE3-42C1-A4FD-640CC0F2DFCA}" srcOrd="0" destOrd="0" presId="urn:microsoft.com/office/officeart/2005/8/layout/list1"/>
    <dgm:cxn modelId="{05F6914F-0ADF-4757-83D7-A4B250BE7074}" type="presOf" srcId="{A2E8DDA1-C643-407B-A487-E49EF08CCEC7}" destId="{9DE09521-47FB-4132-A735-35EFCB084FF7}" srcOrd="1" destOrd="0" presId="urn:microsoft.com/office/officeart/2005/8/layout/list1"/>
    <dgm:cxn modelId="{5F3C7353-8181-4B59-B55F-83EB4B12ADC6}" type="presOf" srcId="{7090F892-D72A-4620-B1EB-897DD2688885}" destId="{6DAFEA55-2677-427E-8D5F-B66C749C5E7C}" srcOrd="0" destOrd="0" presId="urn:microsoft.com/office/officeart/2005/8/layout/list1"/>
    <dgm:cxn modelId="{7E872B75-02EE-4D02-9B44-0AF0877A17D6}" type="presOf" srcId="{9EBF194D-F3D2-48E8-A469-05EC6B654BDF}" destId="{DF8AD028-5E84-4C6E-B4B3-81D9D7645FB3}" srcOrd="1" destOrd="0" presId="urn:microsoft.com/office/officeart/2005/8/layout/list1"/>
    <dgm:cxn modelId="{EBB6DF8F-5873-43FF-A8CC-FDF2DE458E64}" type="presOf" srcId="{131B7BE5-257F-4017-98A5-F5DD7B6A263A}" destId="{5A759E6D-8703-4928-8B3A-0501E1F80E7F}" srcOrd="0" destOrd="0" presId="urn:microsoft.com/office/officeart/2005/8/layout/list1"/>
    <dgm:cxn modelId="{B8912C94-35D5-457D-8C6B-EDF5A6D4C887}" type="presOf" srcId="{13A59457-2E17-44BC-B90B-FE8A667F4945}" destId="{253D224F-42E2-4A97-871C-6E75296BBABC}" srcOrd="0" destOrd="0" presId="urn:microsoft.com/office/officeart/2005/8/layout/list1"/>
    <dgm:cxn modelId="{09A4BDCC-3A5A-4232-8873-C915A3ADA060}" type="presOf" srcId="{9EBF194D-F3D2-48E8-A469-05EC6B654BDF}" destId="{A4A7AFAD-DD0B-47FA-A585-FFAAF1C0A4EE}" srcOrd="0" destOrd="0" presId="urn:microsoft.com/office/officeart/2005/8/layout/list1"/>
    <dgm:cxn modelId="{63A1EDE7-0200-4380-9CC8-6C581C8034CB}" type="presOf" srcId="{73388A84-7758-4042-9D4B-E60325766A5B}" destId="{59FDC794-E5E9-487F-81CB-FC98C0ED2BFF}" srcOrd="0" destOrd="0" presId="urn:microsoft.com/office/officeart/2005/8/layout/list1"/>
    <dgm:cxn modelId="{57EBE8F9-ACE4-4123-AF75-12BA44498FEE}" srcId="{A2E8DDA1-C643-407B-A487-E49EF08CCEC7}" destId="{73388A84-7758-4042-9D4B-E60325766A5B}" srcOrd="0" destOrd="0" parTransId="{EFEE8725-F7C1-419A-A710-7E95CB7C7202}" sibTransId="{D87FD6F9-519F-406A-923F-35397A424797}"/>
    <dgm:cxn modelId="{67ADA1AE-4BBF-4713-9E9A-6513BC165621}" type="presParOf" srcId="{253D224F-42E2-4A97-871C-6E75296BBABC}" destId="{67719137-621E-4DAE-A097-4F2EC29887C1}" srcOrd="0" destOrd="0" presId="urn:microsoft.com/office/officeart/2005/8/layout/list1"/>
    <dgm:cxn modelId="{F5FC17F8-F9FF-424B-AFA5-3481E4E21BC8}" type="presParOf" srcId="{67719137-621E-4DAE-A097-4F2EC29887C1}" destId="{6DAFEA55-2677-427E-8D5F-B66C749C5E7C}" srcOrd="0" destOrd="0" presId="urn:microsoft.com/office/officeart/2005/8/layout/list1"/>
    <dgm:cxn modelId="{BB4E1C71-B120-46F5-BF2C-2164D8B07D9C}" type="presParOf" srcId="{67719137-621E-4DAE-A097-4F2EC29887C1}" destId="{BB4E72F8-424F-4B9F-8888-D7D7CA31454C}" srcOrd="1" destOrd="0" presId="urn:microsoft.com/office/officeart/2005/8/layout/list1"/>
    <dgm:cxn modelId="{618B4979-0AC3-4D48-9FF4-795971B37752}" type="presParOf" srcId="{253D224F-42E2-4A97-871C-6E75296BBABC}" destId="{66CBED28-4670-40FB-8EA5-75326BB4E060}" srcOrd="1" destOrd="0" presId="urn:microsoft.com/office/officeart/2005/8/layout/list1"/>
    <dgm:cxn modelId="{C82ECBF6-7742-4974-AE6C-13D065A4390B}" type="presParOf" srcId="{253D224F-42E2-4A97-871C-6E75296BBABC}" destId="{49B32A5B-6DE3-42C1-A4FD-640CC0F2DFCA}" srcOrd="2" destOrd="0" presId="urn:microsoft.com/office/officeart/2005/8/layout/list1"/>
    <dgm:cxn modelId="{1A80641F-CC5F-4BFA-9604-4D6F1446AD76}" type="presParOf" srcId="{253D224F-42E2-4A97-871C-6E75296BBABC}" destId="{37DCCBDE-F7B8-418E-A58A-21D6E3456B24}" srcOrd="3" destOrd="0" presId="urn:microsoft.com/office/officeart/2005/8/layout/list1"/>
    <dgm:cxn modelId="{A83E0634-1D4F-4421-B8CB-7CC8ECDBEAFF}" type="presParOf" srcId="{253D224F-42E2-4A97-871C-6E75296BBABC}" destId="{BD09F684-27A8-4A48-97DA-E06AA27533BF}" srcOrd="4" destOrd="0" presId="urn:microsoft.com/office/officeart/2005/8/layout/list1"/>
    <dgm:cxn modelId="{349E6816-F42B-439D-8305-A43267FDA7B2}" type="presParOf" srcId="{BD09F684-27A8-4A48-97DA-E06AA27533BF}" destId="{309C513E-1E8F-4DEA-B0B2-CDBC6325DEF4}" srcOrd="0" destOrd="0" presId="urn:microsoft.com/office/officeart/2005/8/layout/list1"/>
    <dgm:cxn modelId="{8A02D159-1BE4-445E-9113-3B72FB49FD6A}" type="presParOf" srcId="{BD09F684-27A8-4A48-97DA-E06AA27533BF}" destId="{9DE09521-47FB-4132-A735-35EFCB084FF7}" srcOrd="1" destOrd="0" presId="urn:microsoft.com/office/officeart/2005/8/layout/list1"/>
    <dgm:cxn modelId="{CB88804B-0907-42DA-AB5C-AC3611610171}" type="presParOf" srcId="{253D224F-42E2-4A97-871C-6E75296BBABC}" destId="{14CFBF25-95C3-4728-8D56-BE53DEA5DE2D}" srcOrd="5" destOrd="0" presId="urn:microsoft.com/office/officeart/2005/8/layout/list1"/>
    <dgm:cxn modelId="{A84E3055-0EC1-4C48-B5D3-FD4D07970562}" type="presParOf" srcId="{253D224F-42E2-4A97-871C-6E75296BBABC}" destId="{59FDC794-E5E9-487F-81CB-FC98C0ED2BFF}" srcOrd="6" destOrd="0" presId="urn:microsoft.com/office/officeart/2005/8/layout/list1"/>
    <dgm:cxn modelId="{C9CBB27F-19D4-4AB4-8A3F-878FDF679D38}" type="presParOf" srcId="{253D224F-42E2-4A97-871C-6E75296BBABC}" destId="{BB2627E9-A66A-448C-9504-43700DCDDC38}" srcOrd="7" destOrd="0" presId="urn:microsoft.com/office/officeart/2005/8/layout/list1"/>
    <dgm:cxn modelId="{B22BCDBD-71F2-4119-81AE-37D02AC5C011}" type="presParOf" srcId="{253D224F-42E2-4A97-871C-6E75296BBABC}" destId="{35AD3928-9D20-45D9-91F8-B83C8535EAFA}" srcOrd="8" destOrd="0" presId="urn:microsoft.com/office/officeart/2005/8/layout/list1"/>
    <dgm:cxn modelId="{C510FF87-8044-47F8-A5E4-3FCA18CAEAF8}" type="presParOf" srcId="{35AD3928-9D20-45D9-91F8-B83C8535EAFA}" destId="{A4A7AFAD-DD0B-47FA-A585-FFAAF1C0A4EE}" srcOrd="0" destOrd="0" presId="urn:microsoft.com/office/officeart/2005/8/layout/list1"/>
    <dgm:cxn modelId="{AD2FA503-1F47-40F8-BCCE-EA0BB0536832}" type="presParOf" srcId="{35AD3928-9D20-45D9-91F8-B83C8535EAFA}" destId="{DF8AD028-5E84-4C6E-B4B3-81D9D7645FB3}" srcOrd="1" destOrd="0" presId="urn:microsoft.com/office/officeart/2005/8/layout/list1"/>
    <dgm:cxn modelId="{0D8F0F3E-AB20-4BF4-8B5A-A44922F76ABE}" type="presParOf" srcId="{253D224F-42E2-4A97-871C-6E75296BBABC}" destId="{2E1683C4-D464-4663-B57E-EE9023344345}" srcOrd="9" destOrd="0" presId="urn:microsoft.com/office/officeart/2005/8/layout/list1"/>
    <dgm:cxn modelId="{CAE4BE7C-32E5-42FD-AD3E-0C768251A2B9}" type="presParOf" srcId="{253D224F-42E2-4A97-871C-6E75296BBABC}" destId="{5A759E6D-8703-4928-8B3A-0501E1F80E7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32A5B-6DE3-42C1-A4FD-640CC0F2DFCA}">
      <dsp:nvSpPr>
        <dsp:cNvPr id="0" name=""/>
        <dsp:cNvSpPr/>
      </dsp:nvSpPr>
      <dsp:spPr>
        <a:xfrm>
          <a:off x="0" y="354967"/>
          <a:ext cx="6900512" cy="9780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Log on to our course site to access the book.</a:t>
          </a:r>
        </a:p>
      </dsp:txBody>
      <dsp:txXfrm>
        <a:off x="0" y="354967"/>
        <a:ext cx="6900512" cy="978075"/>
      </dsp:txXfrm>
    </dsp:sp>
    <dsp:sp modelId="{BB4E72F8-424F-4B9F-8888-D7D7CA31454C}">
      <dsp:nvSpPr>
        <dsp:cNvPr id="0" name=""/>
        <dsp:cNvSpPr/>
      </dsp:nvSpPr>
      <dsp:spPr>
        <a:xfrm>
          <a:off x="345025" y="15487"/>
          <a:ext cx="4830358"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a:lnSpc>
              <a:spcPct val="90000"/>
            </a:lnSpc>
            <a:spcBef>
              <a:spcPct val="0"/>
            </a:spcBef>
            <a:spcAft>
              <a:spcPct val="35000"/>
            </a:spcAft>
            <a:buNone/>
          </a:pPr>
          <a:r>
            <a:rPr lang="en-US" sz="2300" kern="1200" dirty="0"/>
            <a:t>Log On</a:t>
          </a:r>
        </a:p>
      </dsp:txBody>
      <dsp:txXfrm>
        <a:off x="378169" y="48631"/>
        <a:ext cx="4764070" cy="612672"/>
      </dsp:txXfrm>
    </dsp:sp>
    <dsp:sp modelId="{59FDC794-E5E9-487F-81CB-FC98C0ED2BFF}">
      <dsp:nvSpPr>
        <dsp:cNvPr id="0" name=""/>
        <dsp:cNvSpPr/>
      </dsp:nvSpPr>
      <dsp:spPr>
        <a:xfrm>
          <a:off x="0" y="1796723"/>
          <a:ext cx="6900512" cy="1956150"/>
        </a:xfrm>
        <a:prstGeom prst="rect">
          <a:avLst/>
        </a:prstGeom>
        <a:solidFill>
          <a:schemeClr val="lt1">
            <a:alpha val="90000"/>
            <a:hueOff val="0"/>
            <a:satOff val="0"/>
            <a:lumOff val="0"/>
            <a:alphaOff val="0"/>
          </a:schemeClr>
        </a:solidFill>
        <a:ln w="12700" cap="flat" cmpd="sng" algn="ctr">
          <a:solidFill>
            <a:schemeClr val="accent2">
              <a:hueOff val="-4533602"/>
              <a:satOff val="2618"/>
              <a:lumOff val="-4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Download the textbook PDF or other resources for FREE and add it to any and all devices. Contact campus tech support for help with downloading. </a:t>
          </a:r>
        </a:p>
      </dsp:txBody>
      <dsp:txXfrm>
        <a:off x="0" y="1796723"/>
        <a:ext cx="6900512" cy="1956150"/>
      </dsp:txXfrm>
    </dsp:sp>
    <dsp:sp modelId="{9DE09521-47FB-4132-A735-35EFCB084FF7}">
      <dsp:nvSpPr>
        <dsp:cNvPr id="0" name=""/>
        <dsp:cNvSpPr/>
      </dsp:nvSpPr>
      <dsp:spPr>
        <a:xfrm>
          <a:off x="345025" y="1457243"/>
          <a:ext cx="4830358" cy="678960"/>
        </a:xfrm>
        <a:prstGeom prst="roundRect">
          <a:avLst/>
        </a:prstGeom>
        <a:solidFill>
          <a:schemeClr val="accent2">
            <a:hueOff val="-4533602"/>
            <a:satOff val="261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a:lnSpc>
              <a:spcPct val="90000"/>
            </a:lnSpc>
            <a:spcBef>
              <a:spcPct val="0"/>
            </a:spcBef>
            <a:spcAft>
              <a:spcPct val="35000"/>
            </a:spcAft>
            <a:buNone/>
          </a:pPr>
          <a:r>
            <a:rPr lang="en-US" sz="2300" kern="1200" dirty="0"/>
            <a:t>Download</a:t>
          </a:r>
        </a:p>
      </dsp:txBody>
      <dsp:txXfrm>
        <a:off x="378169" y="1490387"/>
        <a:ext cx="4764070" cy="612672"/>
      </dsp:txXfrm>
    </dsp:sp>
    <dsp:sp modelId="{5A759E6D-8703-4928-8B3A-0501E1F80E7F}">
      <dsp:nvSpPr>
        <dsp:cNvPr id="0" name=""/>
        <dsp:cNvSpPr/>
      </dsp:nvSpPr>
      <dsp:spPr>
        <a:xfrm>
          <a:off x="0" y="4216553"/>
          <a:ext cx="6900512" cy="1304100"/>
        </a:xfrm>
        <a:prstGeom prst="rect">
          <a:avLst/>
        </a:prstGeom>
        <a:solidFill>
          <a:schemeClr val="lt1">
            <a:alpha val="90000"/>
            <a:hueOff val="0"/>
            <a:satOff val="0"/>
            <a:lumOff val="0"/>
            <a:alphaOff val="0"/>
          </a:schemeClr>
        </a:solidFill>
        <a:ln w="12700" cap="flat" cmpd="sng" algn="ctr">
          <a:solidFill>
            <a:schemeClr val="accent2">
              <a:hueOff val="-9067203"/>
              <a:satOff val="5236"/>
              <a:lumOff val="-960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The PDF, link, or document lets you access the textbook online or offline, from any device. </a:t>
          </a:r>
        </a:p>
      </dsp:txBody>
      <dsp:txXfrm>
        <a:off x="0" y="4216553"/>
        <a:ext cx="6900512" cy="1304100"/>
      </dsp:txXfrm>
    </dsp:sp>
    <dsp:sp modelId="{DF8AD028-5E84-4C6E-B4B3-81D9D7645FB3}">
      <dsp:nvSpPr>
        <dsp:cNvPr id="0" name=""/>
        <dsp:cNvSpPr/>
      </dsp:nvSpPr>
      <dsp:spPr>
        <a:xfrm>
          <a:off x="345025" y="3877073"/>
          <a:ext cx="4830358" cy="678960"/>
        </a:xfrm>
        <a:prstGeom prst="roundRect">
          <a:avLst/>
        </a:prstGeom>
        <a:solidFill>
          <a:schemeClr val="accent2">
            <a:hueOff val="-9067203"/>
            <a:satOff val="5236"/>
            <a:lumOff val="-96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a:lnSpc>
              <a:spcPct val="90000"/>
            </a:lnSpc>
            <a:spcBef>
              <a:spcPct val="0"/>
            </a:spcBef>
            <a:spcAft>
              <a:spcPct val="35000"/>
            </a:spcAft>
            <a:buNone/>
          </a:pPr>
          <a:r>
            <a:rPr lang="en-US" sz="2300" kern="1200" dirty="0"/>
            <a:t>Access any time, anywhere! </a:t>
          </a:r>
        </a:p>
      </dsp:txBody>
      <dsp:txXfrm>
        <a:off x="378169" y="3910217"/>
        <a:ext cx="4764070"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2594C-080C-4062-9772-67B0D05803E5}" type="datetimeFigureOut">
              <a:rPr lang="en-US" smtClean="0"/>
              <a:t>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FDA22-6467-4A0D-859B-221E0C7EB39C}" type="slidenum">
              <a:rPr lang="en-US" smtClean="0"/>
              <a:t>‹#›</a:t>
            </a:fld>
            <a:endParaRPr lang="en-US"/>
          </a:p>
        </p:txBody>
      </p:sp>
    </p:spTree>
    <p:extLst>
      <p:ext uri="{BB962C8B-B14F-4D97-AF65-F5344CB8AC3E}">
        <p14:creationId xmlns:p14="http://schemas.microsoft.com/office/powerpoint/2010/main" val="1739582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tudentpirgs.org/news/sp/student-government-leaders-unite-call-federal-open-textbook-grant-progra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64646"/>
                </a:solidFill>
                <a:effectLst/>
                <a:latin typeface="source sans pro" panose="020B0503030403020204" pitchFamily="34" charset="0"/>
              </a:rPr>
              <a:t>OER@MT First Day of Class PowerPoint by Elizabeth Spica, adapted by Dr. Kim Godwin is licensed under a </a:t>
            </a:r>
            <a:r>
              <a:rPr lang="en-US" b="0" i="0" u="none" strike="noStrike" dirty="0">
                <a:solidFill>
                  <a:srgbClr val="049CCF"/>
                </a:solidFill>
                <a:effectLst/>
                <a:latin typeface="source sans pro" panose="020B0503030403020204" pitchFamily="34" charset="0"/>
                <a:hlinkClick r:id="rId3"/>
              </a:rPr>
              <a:t>Creative Commons Attribution 4.0 International License</a:t>
            </a:r>
            <a:r>
              <a:rPr lang="en-US" b="0" i="0" dirty="0">
                <a:solidFill>
                  <a:srgbClr val="464646"/>
                </a:solidFill>
                <a:effectLst/>
                <a:latin typeface="source sans pro" panose="020B0503030403020204" pitchFamily="34" charset="0"/>
              </a:rPr>
              <a:t>.</a:t>
            </a:r>
            <a:endParaRPr lang="en-US" dirty="0"/>
          </a:p>
        </p:txBody>
      </p:sp>
      <p:sp>
        <p:nvSpPr>
          <p:cNvPr id="4" name="Slide Number Placeholder 3"/>
          <p:cNvSpPr>
            <a:spLocks noGrp="1"/>
          </p:cNvSpPr>
          <p:nvPr>
            <p:ph type="sldNum" sz="quarter" idx="5"/>
          </p:nvPr>
        </p:nvSpPr>
        <p:spPr/>
        <p:txBody>
          <a:bodyPr/>
          <a:lstStyle/>
          <a:p>
            <a:fld id="{DE0FDA22-6467-4A0D-859B-221E0C7EB39C}" type="slidenum">
              <a:rPr lang="en-US" smtClean="0"/>
              <a:t>1</a:t>
            </a:fld>
            <a:endParaRPr lang="en-US"/>
          </a:p>
        </p:txBody>
      </p:sp>
    </p:spTree>
    <p:extLst>
      <p:ext uri="{BB962C8B-B14F-4D97-AF65-F5344CB8AC3E}">
        <p14:creationId xmlns:p14="http://schemas.microsoft.com/office/powerpoint/2010/main" val="175397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introduces students to the required textbook, how to access it, and that it can be read online or offline.</a:t>
            </a:r>
          </a:p>
          <a:p>
            <a:r>
              <a:rPr lang="en-US" dirty="0"/>
              <a:t>Students are free to print one page or the entire book through any means available (Through the library, local copy service, personal printer, </a:t>
            </a:r>
            <a:r>
              <a:rPr lang="en-US" dirty="0" err="1"/>
              <a:t>etc</a:t>
            </a:r>
            <a:r>
              <a:rPr lang="en-US" dirty="0"/>
              <a:t>) – printing is not a requirement. </a:t>
            </a:r>
          </a:p>
        </p:txBody>
      </p:sp>
      <p:sp>
        <p:nvSpPr>
          <p:cNvPr id="4" name="Slide Number Placeholder 3"/>
          <p:cNvSpPr>
            <a:spLocks noGrp="1"/>
          </p:cNvSpPr>
          <p:nvPr>
            <p:ph type="sldNum" sz="quarter" idx="5"/>
          </p:nvPr>
        </p:nvSpPr>
        <p:spPr/>
        <p:txBody>
          <a:bodyPr/>
          <a:lstStyle/>
          <a:p>
            <a:fld id="{DE0FDA22-6467-4A0D-859B-221E0C7EB39C}" type="slidenum">
              <a:rPr lang="en-US" smtClean="0"/>
              <a:t>2</a:t>
            </a:fld>
            <a:endParaRPr lang="en-US"/>
          </a:p>
        </p:txBody>
      </p:sp>
    </p:spTree>
    <p:extLst>
      <p:ext uri="{BB962C8B-B14F-4D97-AF65-F5344CB8AC3E}">
        <p14:creationId xmlns:p14="http://schemas.microsoft.com/office/powerpoint/2010/main" val="267271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team of faculty across the state created this textbook for you in response to reports from students that the cost of textbooks was a problem.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know that students in Tennessee are avoiding buying textbooks, taking fewer courses, earning poor grades, and even avoiding certain majors because of the high costs of textbooks. We also know that students are largely funding these purchases with personal savings and student loans. </a:t>
            </a:r>
            <a:r>
              <a:rPr lang="en-US" sz="1200" kern="1200" dirty="0">
                <a:solidFill>
                  <a:schemeClr val="tx1"/>
                </a:solidFill>
                <a:effectLst/>
                <a:latin typeface="+mn-lt"/>
                <a:ea typeface="+mn-ea"/>
                <a:cs typeface="+mn-cs"/>
              </a:rPr>
              <a:t>One 2018 report noted that, nationwide each year, “$3 billion of federal student aid goes to pay for textbooks.“</a:t>
            </a:r>
            <a:endParaRPr lang="en-US" b="1" dirty="0"/>
          </a:p>
          <a:p>
            <a:endParaRPr lang="en-US" b="1" dirty="0"/>
          </a:p>
          <a:p>
            <a:r>
              <a:rPr lang="en-US" b="0" dirty="0"/>
              <a:t>To help remedy these problems, TBR sponsored a group of faculty to come together and create a textbook specific to this course using freely available, openly licensed educational resources, or OER. Instead of a traditional textbook whose content is copyrighted, these learning materials are licensed for free use and sharing. The content experts who have vetted this content created this textbook to perfectly align with the topics we’ll cover this semester, and it’s the use of OER that allows them to be free to you.</a:t>
            </a:r>
          </a:p>
          <a:p>
            <a:endParaRPr lang="en-US" b="0" dirty="0"/>
          </a:p>
          <a:p>
            <a:endParaRPr lang="en-US" b="0" dirty="0"/>
          </a:p>
          <a:p>
            <a:endParaRPr lang="en-US" b="1" dirty="0"/>
          </a:p>
          <a:p>
            <a:r>
              <a:rPr lang="en-US" b="1" dirty="0"/>
              <a:t>SOURCES:</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Spica, E. (2020). </a:t>
            </a:r>
            <a:r>
              <a:rPr lang="en-US" sz="1200" i="1" kern="1200" dirty="0">
                <a:solidFill>
                  <a:schemeClr val="tx1"/>
                </a:solidFill>
                <a:effectLst/>
                <a:latin typeface="+mn-lt"/>
                <a:ea typeface="+mn-ea"/>
                <a:cs typeface="+mn-cs"/>
              </a:rPr>
              <a:t>PERC Report Infographic: 2019 Tennessee Community College Student Course Materials Survey</a:t>
            </a:r>
            <a:r>
              <a:rPr lang="en-US" sz="1200" kern="1200" dirty="0">
                <a:solidFill>
                  <a:schemeClr val="tx1"/>
                </a:solidFill>
                <a:effectLst/>
                <a:latin typeface="+mn-lt"/>
                <a:ea typeface="+mn-ea"/>
                <a:cs typeface="+mn-cs"/>
              </a:rPr>
              <a:t>. Knoxville, TN: University of Tennessee Knoxville Postsecondary Education Research Center. Retrieved from perc.utk.edu/reports. CC BY 4.0 International license.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effectLst/>
              </a:rPr>
              <a:t>Vitez</a:t>
            </a:r>
            <a:r>
              <a:rPr lang="en-US" dirty="0">
                <a:effectLst/>
              </a:rPr>
              <a:t>, K. (2018, March 7). </a:t>
            </a:r>
            <a:r>
              <a:rPr lang="en-US" i="1" dirty="0">
                <a:effectLst/>
              </a:rPr>
              <a:t>Student Government Leaders Unite in Call for Federal Open Textbook Grant Program</a:t>
            </a:r>
            <a:r>
              <a:rPr lang="en-US" dirty="0">
                <a:effectLst/>
              </a:rPr>
              <a:t>. Student PIRGs. </a:t>
            </a:r>
            <a:r>
              <a:rPr lang="en-US" dirty="0">
                <a:effectLst/>
                <a:hlinkClick r:id="rId3"/>
              </a:rPr>
              <a:t>https://studentpirgs.org/news/sp/student-government-leaders-unite-call-federal-open-textbook-grant-program</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A3B112D9-A87A-4729-BA3B-16609E38DFF5}" type="slidenum">
              <a:rPr lang="en-US" smtClean="0"/>
              <a:t>3</a:t>
            </a:fld>
            <a:endParaRPr lang="en-US"/>
          </a:p>
        </p:txBody>
      </p:sp>
    </p:spTree>
    <p:extLst>
      <p:ext uri="{BB962C8B-B14F-4D97-AF65-F5344CB8AC3E}">
        <p14:creationId xmlns:p14="http://schemas.microsoft.com/office/powerpoint/2010/main" val="103649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Basically, the textbook we’re using this semester will not only save you money, but it can also help you learn. Research shows that students in courses where OER are in use perform just as well if not better as students taking courses with expensive textbooks. </a:t>
            </a:r>
          </a:p>
        </p:txBody>
      </p:sp>
      <p:sp>
        <p:nvSpPr>
          <p:cNvPr id="4" name="Slide Number Placeholder 3"/>
          <p:cNvSpPr>
            <a:spLocks noGrp="1"/>
          </p:cNvSpPr>
          <p:nvPr>
            <p:ph type="sldNum" sz="quarter" idx="5"/>
          </p:nvPr>
        </p:nvSpPr>
        <p:spPr/>
        <p:txBody>
          <a:bodyPr/>
          <a:lstStyle/>
          <a:p>
            <a:fld id="{DE0FDA22-6467-4A0D-859B-221E0C7EB39C}" type="slidenum">
              <a:rPr lang="en-US" smtClean="0"/>
              <a:t>4</a:t>
            </a:fld>
            <a:endParaRPr lang="en-US"/>
          </a:p>
        </p:txBody>
      </p:sp>
    </p:spTree>
    <p:extLst>
      <p:ext uri="{BB962C8B-B14F-4D97-AF65-F5344CB8AC3E}">
        <p14:creationId xmlns:p14="http://schemas.microsoft.com/office/powerpoint/2010/main" val="286943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OER can help you learn because you can get the textbook for free on day one, read it online or offline, keep it on as many devices as you want, print whatever parts you want (or no parts if you don’t want). Best of all, you can know that the content was specifically selected by a group of faculty experts to align with the specific topics and outcomes of our course. If it’s in the textbook, you need to know it. </a:t>
            </a:r>
          </a:p>
          <a:p>
            <a:endParaRPr lang="en-US" dirty="0"/>
          </a:p>
        </p:txBody>
      </p:sp>
      <p:sp>
        <p:nvSpPr>
          <p:cNvPr id="4" name="Slide Number Placeholder 3"/>
          <p:cNvSpPr>
            <a:spLocks noGrp="1"/>
          </p:cNvSpPr>
          <p:nvPr>
            <p:ph type="sldNum" sz="quarter" idx="5"/>
          </p:nvPr>
        </p:nvSpPr>
        <p:spPr/>
        <p:txBody>
          <a:bodyPr/>
          <a:lstStyle/>
          <a:p>
            <a:fld id="{DE0FDA22-6467-4A0D-859B-221E0C7EB39C}" type="slidenum">
              <a:rPr lang="en-US" smtClean="0"/>
              <a:t>5</a:t>
            </a:fld>
            <a:endParaRPr lang="en-US"/>
          </a:p>
        </p:txBody>
      </p:sp>
    </p:spTree>
    <p:extLst>
      <p:ext uri="{BB962C8B-B14F-4D97-AF65-F5344CB8AC3E}">
        <p14:creationId xmlns:p14="http://schemas.microsoft.com/office/powerpoint/2010/main" val="2794210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64646"/>
                </a:solidFill>
                <a:effectLst/>
                <a:latin typeface="source sans pro" panose="020B0503030403020204" pitchFamily="34" charset="0"/>
              </a:rPr>
              <a:t>Visit https://www.mtsu.edu/oer/index.php for </a:t>
            </a:r>
            <a:r>
              <a:rPr lang="en-US" b="0" i="0">
                <a:solidFill>
                  <a:srgbClr val="464646"/>
                </a:solidFill>
                <a:effectLst/>
                <a:latin typeface="source sans pro" panose="020B0503030403020204" pitchFamily="34" charset="0"/>
              </a:rPr>
              <a:t>more information.</a:t>
            </a:r>
            <a:endParaRPr lang="en-US" dirty="0"/>
          </a:p>
        </p:txBody>
      </p:sp>
      <p:sp>
        <p:nvSpPr>
          <p:cNvPr id="4" name="Slide Number Placeholder 3"/>
          <p:cNvSpPr>
            <a:spLocks noGrp="1"/>
          </p:cNvSpPr>
          <p:nvPr>
            <p:ph type="sldNum" sz="quarter" idx="5"/>
          </p:nvPr>
        </p:nvSpPr>
        <p:spPr/>
        <p:txBody>
          <a:bodyPr/>
          <a:lstStyle/>
          <a:p>
            <a:fld id="{DE0FDA22-6467-4A0D-859B-221E0C7EB39C}" type="slidenum">
              <a:rPr lang="en-US" smtClean="0"/>
              <a:t>6</a:t>
            </a:fld>
            <a:endParaRPr lang="en-US"/>
          </a:p>
        </p:txBody>
      </p:sp>
    </p:spTree>
    <p:extLst>
      <p:ext uri="{BB962C8B-B14F-4D97-AF65-F5344CB8AC3E}">
        <p14:creationId xmlns:p14="http://schemas.microsoft.com/office/powerpoint/2010/main" val="1835410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AAF0C4-2C92-4247-BE0A-FDF80F21AA5F}"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331540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AAF0C4-2C92-4247-BE0A-FDF80F21AA5F}"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40723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AAF0C4-2C92-4247-BE0A-FDF80F21AA5F}"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62291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AAF0C4-2C92-4247-BE0A-FDF80F21AA5F}"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118012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AAF0C4-2C92-4247-BE0A-FDF80F21AA5F}"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100595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AAF0C4-2C92-4247-BE0A-FDF80F21AA5F}"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243408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AF0C4-2C92-4247-BE0A-FDF80F21AA5F}"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304367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AAF0C4-2C92-4247-BE0A-FDF80F21AA5F}"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22539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AF0C4-2C92-4247-BE0A-FDF80F21AA5F}"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237793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AAF0C4-2C92-4247-BE0A-FDF80F21AA5F}"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343554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AAF0C4-2C92-4247-BE0A-FDF80F21AA5F}"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5238FB-F075-42E8-A67E-DE282FE3BA4E}" type="slidenum">
              <a:rPr lang="en-US" smtClean="0"/>
              <a:t>‹#›</a:t>
            </a:fld>
            <a:endParaRPr lang="en-US"/>
          </a:p>
        </p:txBody>
      </p:sp>
    </p:spTree>
    <p:extLst>
      <p:ext uri="{BB962C8B-B14F-4D97-AF65-F5344CB8AC3E}">
        <p14:creationId xmlns:p14="http://schemas.microsoft.com/office/powerpoint/2010/main" val="234743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AF0C4-2C92-4247-BE0A-FDF80F21AA5F}" type="datetimeFigureOut">
              <a:rPr lang="en-US" smtClean="0"/>
              <a:t>1/10/2022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238FB-F075-42E8-A67E-DE282FE3BA4E}" type="slidenum">
              <a:rPr lang="en-US" smtClean="0"/>
              <a:t>‹#›</a:t>
            </a:fld>
            <a:endParaRPr lang="en-US"/>
          </a:p>
        </p:txBody>
      </p:sp>
    </p:spTree>
    <p:extLst>
      <p:ext uri="{BB962C8B-B14F-4D97-AF65-F5344CB8AC3E}">
        <p14:creationId xmlns:p14="http://schemas.microsoft.com/office/powerpoint/2010/main" val="3900794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1007/s11423-016-9434-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creativecommons.org/licenses/by-nc/3.0/" TargetMode="External"/><Relationship Id="rId5" Type="http://schemas.openxmlformats.org/officeDocument/2006/relationships/hyperlink" Target="http://www.pngall.com/save-money-png"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mtsu.edu/oer/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C8A86D1-B016-4F74-9BB1-4942BA1BC68E}"/>
              </a:ext>
            </a:extLst>
          </p:cNvPr>
          <p:cNvSpPr txBox="1">
            <a:spLocks noGrp="1"/>
          </p:cNvSpPr>
          <p:nvPr>
            <p:ph type="title" idx="4294967295"/>
          </p:nvPr>
        </p:nvSpPr>
        <p:spPr>
          <a:xfrm>
            <a:off x="411480" y="987552"/>
            <a:ext cx="4485861" cy="10881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400" b="1" i="1" u="none" strike="noStrike" kern="1200" cap="none" spc="0" normalizeH="0" baseline="0" noProof="0" dirty="0">
                <a:ln>
                  <a:noFill/>
                </a:ln>
                <a:solidFill>
                  <a:schemeClr val="tx1"/>
                </a:solidFill>
                <a:effectLst>
                  <a:outerShdw blurRad="1270000" algn="tl" rotWithShape="0">
                    <a:schemeClr val="tx1"/>
                  </a:outerShdw>
                </a:effectLst>
                <a:uLnTx/>
                <a:uFillTx/>
                <a:latin typeface="+mj-lt"/>
                <a:ea typeface="+mj-ea"/>
                <a:cs typeface="+mj-cs"/>
              </a:rPr>
              <a:t>Your Course Name</a:t>
            </a:r>
            <a:br>
              <a:rPr kumimoji="0" lang="en-US" sz="3400" b="1" i="0" u="none" strike="noStrike" kern="1200" cap="none" spc="0" normalizeH="0" baseline="0" noProof="0" dirty="0">
                <a:ln>
                  <a:noFill/>
                </a:ln>
                <a:solidFill>
                  <a:schemeClr val="tx1"/>
                </a:solidFill>
                <a:effectLst>
                  <a:outerShdw blurRad="1270000" algn="tl" rotWithShape="0">
                    <a:schemeClr val="tx1"/>
                  </a:outerShdw>
                </a:effectLst>
                <a:uLnTx/>
                <a:uFillTx/>
                <a:latin typeface="+mj-lt"/>
                <a:ea typeface="+mj-ea"/>
                <a:cs typeface="+mj-cs"/>
              </a:rPr>
            </a:br>
            <a:r>
              <a:rPr kumimoji="0" lang="en-US" sz="3400" b="1" i="0" u="none" strike="noStrike" kern="1200" cap="none" spc="0" normalizeH="0" baseline="0" noProof="0" dirty="0">
                <a:ln>
                  <a:noFill/>
                </a:ln>
                <a:solidFill>
                  <a:schemeClr val="tx1"/>
                </a:solidFill>
                <a:effectLst>
                  <a:outerShdw blurRad="1270000" algn="tl" rotWithShape="0">
                    <a:schemeClr val="tx1"/>
                  </a:outerShdw>
                </a:effectLst>
                <a:uLnTx/>
                <a:uFillTx/>
                <a:latin typeface="+mj-lt"/>
                <a:ea typeface="+mj-ea"/>
                <a:cs typeface="+mj-cs"/>
              </a:rPr>
              <a:t>First Day of Class</a:t>
            </a:r>
            <a:endParaRPr kumimoji="0" lang="en-US" sz="3400" b="0" i="0" u="none" strike="noStrike" kern="1200" cap="none" spc="0" normalizeH="0" baseline="0" noProof="0" dirty="0">
              <a:ln>
                <a:noFill/>
              </a:ln>
              <a:solidFill>
                <a:schemeClr val="tx1"/>
              </a:solidFill>
              <a:effectLst/>
              <a:uLnTx/>
              <a:uFillTx/>
              <a:latin typeface="+mj-lt"/>
              <a:ea typeface="+mj-ea"/>
              <a:cs typeface="+mj-cs"/>
            </a:endParaRPr>
          </a:p>
        </p:txBody>
      </p:sp>
      <p:sp>
        <p:nvSpPr>
          <p:cNvPr id="21" name="Rectangle 20">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Subtitle 2">
            <a:extLst>
              <a:ext uri="{FF2B5EF4-FFF2-40B4-BE49-F238E27FC236}">
                <a16:creationId xmlns:a16="http://schemas.microsoft.com/office/drawing/2014/main" id="{D97F99F5-3971-4E9E-939A-47C26AA93925}"/>
              </a:ext>
            </a:extLst>
          </p:cNvPr>
          <p:cNvSpPr txBox="1">
            <a:spLocks/>
          </p:cNvSpPr>
          <p:nvPr/>
        </p:nvSpPr>
        <p:spPr>
          <a:xfrm>
            <a:off x="411479" y="2688336"/>
            <a:ext cx="4498848" cy="358444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sz="1800" i="1" dirty="0"/>
              <a:t>Middle Tennessee State University</a:t>
            </a:r>
          </a:p>
          <a:p>
            <a:pPr marL="0"/>
            <a:r>
              <a:rPr lang="en-US" sz="1800" i="1" dirty="0"/>
              <a:t>Course Name</a:t>
            </a:r>
          </a:p>
          <a:p>
            <a:pPr marL="0"/>
            <a:r>
              <a:rPr lang="en-US" sz="1800" i="1" dirty="0"/>
              <a:t>Instructor Name</a:t>
            </a:r>
          </a:p>
        </p:txBody>
      </p:sp>
      <p:pic>
        <p:nvPicPr>
          <p:cNvPr id="6" name="Picture 5" descr="OER @ MT official logo">
            <a:extLst>
              <a:ext uri="{FF2B5EF4-FFF2-40B4-BE49-F238E27FC236}">
                <a16:creationId xmlns:a16="http://schemas.microsoft.com/office/drawing/2014/main" id="{613522B4-60BF-4EC6-9544-25D34805407C}"/>
              </a:ext>
            </a:extLst>
          </p:cNvPr>
          <p:cNvPicPr>
            <a:picLocks noChangeAspect="1"/>
          </p:cNvPicPr>
          <p:nvPr/>
        </p:nvPicPr>
        <p:blipFill rotWithShape="1">
          <a:blip r:embed="rId3">
            <a:extLst>
              <a:ext uri="{28A0092B-C50C-407E-A947-70E740481C1C}">
                <a14:useLocalDpi xmlns:a14="http://schemas.microsoft.com/office/drawing/2010/main" val="0"/>
              </a:ext>
            </a:extLst>
          </a:blip>
          <a:srcRect r="1630"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Tree>
    <p:extLst>
      <p:ext uri="{BB962C8B-B14F-4D97-AF65-F5344CB8AC3E}">
        <p14:creationId xmlns:p14="http://schemas.microsoft.com/office/powerpoint/2010/main" val="427207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0C8DB8-85BD-4DD7-AF49-652A70E48582}"/>
              </a:ext>
            </a:extLst>
          </p:cNvPr>
          <p:cNvSpPr>
            <a:spLocks noGrp="1"/>
          </p:cNvSpPr>
          <p:nvPr>
            <p:ph type="title"/>
          </p:nvPr>
        </p:nvSpPr>
        <p:spPr>
          <a:xfrm>
            <a:off x="643470" y="4480389"/>
            <a:ext cx="3418659" cy="1874995"/>
          </a:xfrm>
        </p:spPr>
        <p:txBody>
          <a:bodyPr anchor="ctr">
            <a:normAutofit fontScale="90000"/>
          </a:bodyPr>
          <a:lstStyle/>
          <a:p>
            <a:pPr algn="ctr"/>
            <a:r>
              <a:rPr lang="en-US" i="1" dirty="0">
                <a:latin typeface="+mn-lt"/>
              </a:rPr>
              <a:t>Insert Textbook Name</a:t>
            </a:r>
          </a:p>
        </p:txBody>
      </p:sp>
      <p:sp>
        <p:nvSpPr>
          <p:cNvPr id="14"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Log On&#10; Log on to our course site to access the book.&#10;Download&#10; Download the textbook PDF for FREE and add it to any and all devices. Contact campus tech support for help with downloading. &#10;Access any time, anywhere! &#10; The PDF lets you access the textbook online or offline, from any device. ">
            <a:extLst>
              <a:ext uri="{FF2B5EF4-FFF2-40B4-BE49-F238E27FC236}">
                <a16:creationId xmlns:a16="http://schemas.microsoft.com/office/drawing/2014/main" id="{D72D1663-F9AA-477D-AC59-2F5E69BFB227}"/>
              </a:ext>
            </a:extLst>
          </p:cNvPr>
          <p:cNvGraphicFramePr>
            <a:graphicFrameLocks noGrp="1"/>
          </p:cNvGraphicFramePr>
          <p:nvPr>
            <p:ph idx="1"/>
            <p:extLst>
              <p:ext uri="{D42A27DB-BD31-4B8C-83A1-F6EECF244321}">
                <p14:modId xmlns:p14="http://schemas.microsoft.com/office/powerpoint/2010/main" val="310236343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E0716FC4-E3C7-4AD5-9CED-52DF51CD461A}"/>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325" y="235385"/>
            <a:ext cx="4737343" cy="4642089"/>
          </a:xfrm>
          <a:prstGeom prst="rect">
            <a:avLst/>
          </a:prstGeom>
        </p:spPr>
      </p:pic>
    </p:spTree>
    <p:extLst>
      <p:ext uri="{BB962C8B-B14F-4D97-AF65-F5344CB8AC3E}">
        <p14:creationId xmlns:p14="http://schemas.microsoft.com/office/powerpoint/2010/main" val="2332023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B85DE8F-A41C-4466-BEB6-4858A791B195}"/>
              </a:ext>
            </a:extLst>
          </p:cNvPr>
          <p:cNvSpPr>
            <a:spLocks noGrp="1"/>
          </p:cNvSpPr>
          <p:nvPr>
            <p:ph type="title"/>
          </p:nvPr>
        </p:nvSpPr>
        <p:spPr>
          <a:xfrm>
            <a:off x="469958" y="-275473"/>
            <a:ext cx="5115261" cy="1482166"/>
          </a:xfrm>
        </p:spPr>
        <p:txBody>
          <a:bodyPr anchor="b">
            <a:normAutofit/>
          </a:bodyPr>
          <a:lstStyle/>
          <a:p>
            <a:r>
              <a:rPr lang="en-US" sz="4000" b="1" i="1" dirty="0">
                <a:latin typeface="+mn-lt"/>
              </a:rPr>
              <a:t>This textbook is FREE. </a:t>
            </a:r>
            <a:endParaRPr lang="en-US" sz="4000" dirty="0">
              <a:latin typeface="+mn-lt"/>
            </a:endParaRPr>
          </a:p>
        </p:txBody>
      </p:sp>
      <p:sp>
        <p:nvSpPr>
          <p:cNvPr id="9" name="Content Placeholder 8">
            <a:extLst>
              <a:ext uri="{FF2B5EF4-FFF2-40B4-BE49-F238E27FC236}">
                <a16:creationId xmlns:a16="http://schemas.microsoft.com/office/drawing/2014/main" id="{CACF69BA-DB83-4491-BF06-F17F6205E4FA}"/>
              </a:ext>
            </a:extLst>
          </p:cNvPr>
          <p:cNvSpPr>
            <a:spLocks noGrp="1"/>
          </p:cNvSpPr>
          <p:nvPr>
            <p:ph idx="1"/>
          </p:nvPr>
        </p:nvSpPr>
        <p:spPr>
          <a:xfrm>
            <a:off x="544386" y="1511932"/>
            <a:ext cx="4569874" cy="3320668"/>
          </a:xfrm>
        </p:spPr>
        <p:txBody>
          <a:bodyPr>
            <a:noAutofit/>
          </a:bodyPr>
          <a:lstStyle/>
          <a:p>
            <a:pPr marL="0" indent="0">
              <a:buNone/>
            </a:pPr>
            <a:r>
              <a:rPr lang="en-US" dirty="0"/>
              <a:t>“</a:t>
            </a:r>
            <a:r>
              <a:rPr lang="en-US" b="1" dirty="0"/>
              <a:t>Open Educational Resources (OER)</a:t>
            </a:r>
            <a:r>
              <a:rPr lang="en-US" dirty="0"/>
              <a:t> are teaching, learning, and research materials that are either (a) in the public domain or (b) licensed in a manner that provides everyone with free and perpetual permission to engage in the 5R activities [retain, reuse, revise, remix, redistribute].“</a:t>
            </a:r>
          </a:p>
          <a:p>
            <a:pPr marL="0" indent="0">
              <a:buNone/>
            </a:pPr>
            <a:r>
              <a:rPr lang="en-US" dirty="0"/>
              <a:t>creativecommons.org</a:t>
            </a:r>
          </a:p>
        </p:txBody>
      </p:sp>
      <p:pic>
        <p:nvPicPr>
          <p:cNvPr id="4" name="Picture 2" descr="Course Material Costs Infographic">
            <a:extLst>
              <a:ext uri="{FF2B5EF4-FFF2-40B4-BE49-F238E27FC236}">
                <a16:creationId xmlns:a16="http://schemas.microsoft.com/office/drawing/2014/main" id="{BEDAAEBE-C92A-420D-9BD1-353AA5C785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277" r="-1" b="44844"/>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66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C4763A-0CBB-46CF-BBBA-59738B1AD28B}"/>
              </a:ext>
            </a:extLst>
          </p:cNvPr>
          <p:cNvSpPr>
            <a:spLocks noGrp="1"/>
          </p:cNvSpPr>
          <p:nvPr>
            <p:ph type="title"/>
          </p:nvPr>
        </p:nvSpPr>
        <p:spPr>
          <a:xfrm>
            <a:off x="640080" y="325369"/>
            <a:ext cx="5455920" cy="1956841"/>
          </a:xfrm>
        </p:spPr>
        <p:txBody>
          <a:bodyPr anchor="b">
            <a:normAutofit/>
          </a:bodyPr>
          <a:lstStyle/>
          <a:p>
            <a:r>
              <a:rPr lang="en-US" sz="4200" b="1" dirty="0">
                <a:latin typeface="+mn-lt"/>
              </a:rPr>
              <a:t>OER Saves You Money &amp; Helps You Learn</a:t>
            </a:r>
          </a:p>
        </p:txBody>
      </p:sp>
      <p:sp>
        <p:nvSpPr>
          <p:cNvPr id="9"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89EB58-EFF6-4952-9ED0-42F3939D54F6}"/>
              </a:ext>
            </a:extLst>
          </p:cNvPr>
          <p:cNvSpPr>
            <a:spLocks noGrp="1"/>
          </p:cNvSpPr>
          <p:nvPr>
            <p:ph idx="1"/>
          </p:nvPr>
        </p:nvSpPr>
        <p:spPr>
          <a:xfrm>
            <a:off x="640080" y="2872899"/>
            <a:ext cx="4243589" cy="3320668"/>
          </a:xfrm>
        </p:spPr>
        <p:txBody>
          <a:bodyPr>
            <a:normAutofit fontScale="85000" lnSpcReduction="10000"/>
          </a:bodyPr>
          <a:lstStyle/>
          <a:p>
            <a:pPr marL="0" indent="0">
              <a:buNone/>
            </a:pPr>
            <a:r>
              <a:rPr lang="en-US" dirty="0"/>
              <a:t>Studies show that students in courses where Open Educational Resources are in use perform </a:t>
            </a:r>
            <a:r>
              <a:rPr lang="en-US" b="1" dirty="0"/>
              <a:t>just as well if not better</a:t>
            </a:r>
            <a:r>
              <a:rPr lang="en-US" dirty="0"/>
              <a:t> than students in courses with traditional textbooks. </a:t>
            </a:r>
          </a:p>
          <a:p>
            <a:pPr marL="0" indent="0">
              <a:buNone/>
            </a:pPr>
            <a:endParaRPr lang="en-US" sz="1700" dirty="0"/>
          </a:p>
          <a:p>
            <a:pPr marL="0" indent="0">
              <a:buNone/>
            </a:pPr>
            <a:r>
              <a:rPr lang="en-US" sz="1700" dirty="0">
                <a:effectLst/>
              </a:rPr>
              <a:t>Hilton III, J. (2016). Open educational resources and college textbook choices: A review of research on efficacy and perceptions. </a:t>
            </a:r>
            <a:r>
              <a:rPr lang="en-US" sz="1700" i="1" dirty="0">
                <a:effectLst/>
              </a:rPr>
              <a:t>Educational Technology Research &amp; Development</a:t>
            </a:r>
            <a:r>
              <a:rPr lang="en-US" sz="1700" dirty="0">
                <a:effectLst/>
              </a:rPr>
              <a:t>, </a:t>
            </a:r>
            <a:r>
              <a:rPr lang="en-US" sz="1700" i="1" dirty="0">
                <a:effectLst/>
              </a:rPr>
              <a:t>64</a:t>
            </a:r>
            <a:r>
              <a:rPr lang="en-US" sz="1700" dirty="0">
                <a:effectLst/>
              </a:rPr>
              <a:t>(4), 573–590. </a:t>
            </a:r>
            <a:r>
              <a:rPr lang="en-US" sz="1700" dirty="0">
                <a:effectLst/>
                <a:hlinkClick r:id="rId3"/>
              </a:rPr>
              <a:t>https://doi.org/10.1007/s11423-016-9434-9</a:t>
            </a:r>
            <a:endParaRPr lang="en-US" sz="1700" dirty="0">
              <a:effectLst/>
            </a:endParaRPr>
          </a:p>
          <a:p>
            <a:pPr marL="0" indent="0">
              <a:buNone/>
            </a:pPr>
            <a:endParaRPr lang="en-US" sz="1700" dirty="0"/>
          </a:p>
        </p:txBody>
      </p:sp>
      <p:pic>
        <p:nvPicPr>
          <p:cNvPr id="5" name="Picture 4" descr="hand putting coin in piggybank">
            <a:extLst>
              <a:ext uri="{FF2B5EF4-FFF2-40B4-BE49-F238E27FC236}">
                <a16:creationId xmlns:a16="http://schemas.microsoft.com/office/drawing/2014/main" id="{ACD4AB8C-A4C6-4FFF-B558-A7440ABF07BC}"/>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3" b="306"/>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TextBox 5">
            <a:extLst>
              <a:ext uri="{FF2B5EF4-FFF2-40B4-BE49-F238E27FC236}">
                <a16:creationId xmlns:a16="http://schemas.microsoft.com/office/drawing/2014/main" id="{6CA2BE42-B204-4F49-9874-0AD59698F2D5}"/>
              </a:ext>
            </a:extLst>
          </p:cNvPr>
          <p:cNvSpPr txBox="1"/>
          <p:nvPr/>
        </p:nvSpPr>
        <p:spPr>
          <a:xfrm>
            <a:off x="9872134" y="6657945"/>
            <a:ext cx="231986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www.pngall.com/save-money-png">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Tree>
    <p:extLst>
      <p:ext uri="{BB962C8B-B14F-4D97-AF65-F5344CB8AC3E}">
        <p14:creationId xmlns:p14="http://schemas.microsoft.com/office/powerpoint/2010/main" val="3202069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OER @ MT official logo">
            <a:extLst>
              <a:ext uri="{FF2B5EF4-FFF2-40B4-BE49-F238E27FC236}">
                <a16:creationId xmlns:a16="http://schemas.microsoft.com/office/drawing/2014/main" id="{3D259380-0278-4B8D-96F6-4D564FD1AD23}"/>
              </a:ext>
            </a:extLst>
          </p:cNvPr>
          <p:cNvPicPr>
            <a:picLocks noChangeAspect="1"/>
          </p:cNvPicPr>
          <p:nvPr/>
        </p:nvPicPr>
        <p:blipFill rotWithShape="1">
          <a:blip r:embed="rId3">
            <a:extLst>
              <a:ext uri="{28A0092B-C50C-407E-A947-70E740481C1C}">
                <a14:useLocalDpi xmlns:a14="http://schemas.microsoft.com/office/drawing/2010/main" val="0"/>
              </a:ext>
            </a:extLst>
          </a:blip>
          <a:srcRect r="-2" b="4253"/>
          <a:stretch/>
        </p:blipFill>
        <p:spPr>
          <a:xfrm>
            <a:off x="4883022" y="10"/>
            <a:ext cx="7308978" cy="6857990"/>
          </a:xfrm>
          <a:custGeom>
            <a:avLst/>
            <a:gdLst/>
            <a:ahLst/>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p:spPr>
      </p:pic>
      <p:sp useBgFill="1">
        <p:nvSpPr>
          <p:cNvPr id="34" name="Freeform: Shape 33">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DC5A4C-CB8F-4A18-8B14-B9241E509C69}"/>
              </a:ext>
            </a:extLst>
          </p:cNvPr>
          <p:cNvSpPr>
            <a:spLocks noGrp="1"/>
          </p:cNvSpPr>
          <p:nvPr>
            <p:ph type="title"/>
          </p:nvPr>
        </p:nvSpPr>
        <p:spPr>
          <a:xfrm>
            <a:off x="374904" y="856488"/>
            <a:ext cx="4992624" cy="1243584"/>
          </a:xfrm>
        </p:spPr>
        <p:txBody>
          <a:bodyPr anchor="ctr">
            <a:normAutofit/>
          </a:bodyPr>
          <a:lstStyle/>
          <a:p>
            <a:r>
              <a:rPr lang="en-US" sz="3400" b="1" dirty="0"/>
              <a:t>Your OER Textbook</a:t>
            </a:r>
          </a:p>
        </p:txBody>
      </p:sp>
      <p:sp>
        <p:nvSpPr>
          <p:cNvPr id="38" name="Rectangle 37">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0" name="Rectangle 39">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DE70AC93-A4F2-4C0C-93D1-5070AA46B624}"/>
              </a:ext>
            </a:extLst>
          </p:cNvPr>
          <p:cNvSpPr>
            <a:spLocks noGrp="1"/>
          </p:cNvSpPr>
          <p:nvPr>
            <p:ph idx="1"/>
          </p:nvPr>
        </p:nvSpPr>
        <p:spPr>
          <a:xfrm>
            <a:off x="374904" y="2522949"/>
            <a:ext cx="5065776" cy="3402363"/>
          </a:xfrm>
        </p:spPr>
        <p:txBody>
          <a:bodyPr anchor="t">
            <a:normAutofit/>
          </a:bodyPr>
          <a:lstStyle/>
          <a:p>
            <a:pPr>
              <a:buFont typeface="Wingdings" panose="05000000000000000000" pitchFamily="2" charset="2"/>
              <a:buChar char="ü"/>
            </a:pPr>
            <a:r>
              <a:rPr lang="en-US" sz="2000" dirty="0"/>
              <a:t>Day One Access – download the PDF for free TODAY.</a:t>
            </a:r>
          </a:p>
          <a:p>
            <a:pPr>
              <a:buFont typeface="Wingdings" panose="05000000000000000000" pitchFamily="2" charset="2"/>
              <a:buChar char="ü"/>
            </a:pPr>
            <a:r>
              <a:rPr lang="en-US" sz="2000" dirty="0"/>
              <a:t>Read any time, anywhere, from any device, online or offline</a:t>
            </a:r>
          </a:p>
          <a:p>
            <a:pPr>
              <a:buFont typeface="Wingdings" panose="05000000000000000000" pitchFamily="2" charset="2"/>
              <a:buChar char="ü"/>
            </a:pPr>
            <a:r>
              <a:rPr lang="en-US" sz="2000" dirty="0"/>
              <a:t>Print whatever you want, whenever you want, only if you want</a:t>
            </a:r>
          </a:p>
          <a:p>
            <a:pPr>
              <a:buFont typeface="Wingdings" panose="05000000000000000000" pitchFamily="2" charset="2"/>
              <a:buChar char="ü"/>
            </a:pPr>
            <a:r>
              <a:rPr lang="en-US" sz="2000" dirty="0"/>
              <a:t>Content specific to the learning outcomes and topics of our course</a:t>
            </a:r>
          </a:p>
        </p:txBody>
      </p:sp>
    </p:spTree>
    <p:extLst>
      <p:ext uri="{BB962C8B-B14F-4D97-AF65-F5344CB8AC3E}">
        <p14:creationId xmlns:p14="http://schemas.microsoft.com/office/powerpoint/2010/main" val="226909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BC8A86D1-B016-4F74-9BB1-4942BA1BC68E}"/>
              </a:ext>
            </a:extLst>
          </p:cNvPr>
          <p:cNvSpPr txBox="1">
            <a:spLocks noGrp="1"/>
          </p:cNvSpPr>
          <p:nvPr>
            <p:ph type="title" idx="4294967295"/>
          </p:nvPr>
        </p:nvSpPr>
        <p:spPr>
          <a:xfrm>
            <a:off x="411479" y="41309"/>
            <a:ext cx="4537422" cy="1572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400" b="1" i="1" u="none" strike="noStrike" kern="1200" cap="none" spc="0" normalizeH="0" baseline="0" noProof="0" dirty="0">
                <a:ln>
                  <a:noFill/>
                </a:ln>
                <a:solidFill>
                  <a:schemeClr val="tx1"/>
                </a:solidFill>
                <a:effectLst>
                  <a:outerShdw blurRad="1270000" algn="tl" rotWithShape="0">
                    <a:schemeClr val="tx1"/>
                  </a:outerShdw>
                </a:effectLst>
                <a:uLnTx/>
                <a:uFillTx/>
                <a:latin typeface="+mj-lt"/>
                <a:ea typeface="+mj-ea"/>
                <a:cs typeface="+mj-cs"/>
              </a:rPr>
              <a:t>For More Information</a:t>
            </a:r>
            <a:endParaRPr kumimoji="0" lang="en-US" sz="3400" b="0" i="0" u="none" strike="noStrike" kern="1200" cap="none" spc="0" normalizeH="0" baseline="0" noProof="0" dirty="0">
              <a:ln>
                <a:noFill/>
              </a:ln>
              <a:solidFill>
                <a:schemeClr val="tx1"/>
              </a:solidFill>
              <a:effectLst/>
              <a:uLnTx/>
              <a:uFillTx/>
              <a:latin typeface="+mj-lt"/>
              <a:ea typeface="+mj-ea"/>
              <a:cs typeface="+mj-cs"/>
            </a:endParaRPr>
          </a:p>
        </p:txBody>
      </p:sp>
      <p:sp>
        <p:nvSpPr>
          <p:cNvPr id="21" name="Rectangle 20">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6" name="Picture 5">
            <a:extLst>
              <a:ext uri="{FF2B5EF4-FFF2-40B4-BE49-F238E27FC236}">
                <a16:creationId xmlns:a16="http://schemas.microsoft.com/office/drawing/2014/main" id="{613522B4-60BF-4EC6-9544-25D34805407C}"/>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r="1630"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
        <p:nvSpPr>
          <p:cNvPr id="3" name="TextBox 2">
            <a:extLst>
              <a:ext uri="{FF2B5EF4-FFF2-40B4-BE49-F238E27FC236}">
                <a16:creationId xmlns:a16="http://schemas.microsoft.com/office/drawing/2014/main" id="{523798BB-BB6F-466B-A736-D7C697E85999}"/>
              </a:ext>
            </a:extLst>
          </p:cNvPr>
          <p:cNvSpPr txBox="1"/>
          <p:nvPr/>
        </p:nvSpPr>
        <p:spPr>
          <a:xfrm>
            <a:off x="411478" y="2768599"/>
            <a:ext cx="4389121" cy="2862322"/>
          </a:xfrm>
          <a:prstGeom prst="rect">
            <a:avLst/>
          </a:prstGeom>
          <a:noFill/>
        </p:spPr>
        <p:txBody>
          <a:bodyPr wrap="square" rtlCol="0">
            <a:spAutoFit/>
          </a:bodyPr>
          <a:lstStyle/>
          <a:p>
            <a:r>
              <a:rPr lang="en-US" sz="3600" dirty="0"/>
              <a:t>Open Educational and Open Access Resources information is available at </a:t>
            </a:r>
            <a:r>
              <a:rPr lang="en-US" sz="3600" dirty="0">
                <a:hlinkClick r:id="rId4"/>
              </a:rPr>
              <a:t>OER@MT</a:t>
            </a:r>
            <a:r>
              <a:rPr lang="en-US" sz="3600" dirty="0"/>
              <a:t>.</a:t>
            </a:r>
          </a:p>
        </p:txBody>
      </p:sp>
    </p:spTree>
    <p:extLst>
      <p:ext uri="{BB962C8B-B14F-4D97-AF65-F5344CB8AC3E}">
        <p14:creationId xmlns:p14="http://schemas.microsoft.com/office/powerpoint/2010/main" val="26858787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38B2D3F5A68429D833002E0A144A1" ma:contentTypeVersion="12" ma:contentTypeDescription="Create a new document." ma:contentTypeScope="" ma:versionID="37d6ad1cfb245bd4db18151c2938ae4a">
  <xsd:schema xmlns:xsd="http://www.w3.org/2001/XMLSchema" xmlns:xs="http://www.w3.org/2001/XMLSchema" xmlns:p="http://schemas.microsoft.com/office/2006/metadata/properties" xmlns:ns2="53e4d799-66f6-427e-9584-029ab6e042c9" xmlns:ns3="a6dae223-f53c-4b92-bbcc-b0ada480f3d5" targetNamespace="http://schemas.microsoft.com/office/2006/metadata/properties" ma:root="true" ma:fieldsID="6ae024b99422adf3bf72c5aa854f5f24" ns2:_="" ns3:_="">
    <xsd:import namespace="53e4d799-66f6-427e-9584-029ab6e042c9"/>
    <xsd:import namespace="a6dae223-f53c-4b92-bbcc-b0ada480f3d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e4d799-66f6-427e-9584-029ab6e042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dae223-f53c-4b92-bbcc-b0ada480f3d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9C82AC-72D4-4532-A27A-6E035742FAE6}"/>
</file>

<file path=customXml/itemProps2.xml><?xml version="1.0" encoding="utf-8"?>
<ds:datastoreItem xmlns:ds="http://schemas.openxmlformats.org/officeDocument/2006/customXml" ds:itemID="{D8E15DA2-6199-46E4-98AF-BB89C58C4F18}"/>
</file>

<file path=customXml/itemProps3.xml><?xml version="1.0" encoding="utf-8"?>
<ds:datastoreItem xmlns:ds="http://schemas.openxmlformats.org/officeDocument/2006/customXml" ds:itemID="{EB2EEFB3-0555-4945-A5A9-3DE89C53CD1A}"/>
</file>

<file path=docProps/app.xml><?xml version="1.0" encoding="utf-8"?>
<Properties xmlns="http://schemas.openxmlformats.org/officeDocument/2006/extended-properties" xmlns:vt="http://schemas.openxmlformats.org/officeDocument/2006/docPropsVTypes">
  <Template>Office Theme</Template>
  <TotalTime>121</TotalTime>
  <Words>842</Words>
  <Application>Microsoft Office PowerPoint</Application>
  <PresentationFormat>Widescreen</PresentationFormat>
  <Paragraphs>51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source sans pro</vt:lpstr>
      <vt:lpstr>Wingdings</vt:lpstr>
      <vt:lpstr>Office Theme</vt:lpstr>
      <vt:lpstr>Your Course Name First Day of Class</vt:lpstr>
      <vt:lpstr>Insert Textbook Name</vt:lpstr>
      <vt:lpstr>This textbook is FREE. </vt:lpstr>
      <vt:lpstr>OER Saves You Money &amp; Helps You Learn</vt:lpstr>
      <vt:lpstr>Your OER Textbook</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Course Name First Day of Class</dc:title>
  <dc:creator>Spica, Elizabeth (Elizabeth Spica)</dc:creator>
  <cp:lastModifiedBy>Kim Godwin</cp:lastModifiedBy>
  <cp:revision>6</cp:revision>
  <dcterms:created xsi:type="dcterms:W3CDTF">2021-06-10T11:44:00Z</dcterms:created>
  <dcterms:modified xsi:type="dcterms:W3CDTF">2022-01-10T17:19:52Z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0x0101005B838B2D3F5A68429D833002E0A144A1</vt:lpwstr>
  </property>
</Properties>
</file>