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26"/>
  </p:normalViewPr>
  <p:slideViewPr>
    <p:cSldViewPr snapToGrid="0">
      <p:cViewPr varScale="1">
        <p:scale>
          <a:sx n="121" d="100"/>
          <a:sy n="121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32310-6C4C-1C40-8C7F-89237FCCECCE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F83E0-D9DB-444A-B2EB-ABE8B0826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01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F83E0-D9DB-444A-B2EB-ABE8B08260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65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never had to tell the students what happened at Bari, the students got to what happened through exploration and inquiry. We use the 5E model (exploration,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F83E0-D9DB-444A-B2EB-ABE8B08260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80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C5DD8-A305-8BE8-1DB3-1058075200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D248C-E5B9-A85A-10C5-B4BB95647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C6FC5-E88B-3016-E484-51D0E210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BF39-AEAF-B743-99EE-E738CCAF14D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EE8E3-39C9-D22A-A171-E05C22BD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300E3-751B-7C62-62D9-0563FFC00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6571-0F6B-1644-9D65-F88416C3E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8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165D4-3710-B8C5-E579-9963E64A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B5A152-C581-1522-84A4-02BDD71C37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0A911-B293-4F33-F306-49B63C4AF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BF39-AEAF-B743-99EE-E738CCAF14D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8D962-35B6-619D-B357-52069BFA7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3AB17-23B2-B73B-BA6F-3AE7236D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6571-0F6B-1644-9D65-F88416C3E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5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FD4E77-834E-339C-D5CC-AD1AEE767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E789EE-7E37-FE72-D553-32ACB9057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52DDE-93EC-B56C-6403-0844EE32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BF39-AEAF-B743-99EE-E738CCAF14D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7379C-9082-5383-1912-7615BA790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4A6BD-6D56-73A1-74B7-93A86237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6571-0F6B-1644-9D65-F88416C3E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46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BDF8-DFFE-CFF7-1D2B-5350AF231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5E161-829B-0CD0-7978-EBD39321A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40868-2BBA-7ECB-B0FA-A20691D6D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BF39-AEAF-B743-99EE-E738CCAF14D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FCA39-C1CA-2A06-30D5-5D3C816E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E3DCC-E2AB-D012-C3DF-BB6EBF1C6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6571-0F6B-1644-9D65-F88416C3E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56D06-5692-8BD3-A509-032FC788C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0FC79-F017-714B-BBB2-FD2C70CCA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004A-B6CF-5C3D-A9A6-20DB3A26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BF39-AEAF-B743-99EE-E738CCAF14D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C8B469-C5E1-E355-F47D-6F666F03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DCACB-ED88-7713-DEA0-0ADFD7FF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6571-0F6B-1644-9D65-F88416C3E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4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AD038-5FAA-A2E1-DCDF-0AB5E91BF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B8AA0-BB07-8A55-DA2B-58F133D66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C2D214-7C98-E8A0-FC05-771AB6BE7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7838E-A097-415E-9BFB-A7314E075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BF39-AEAF-B743-99EE-E738CCAF14D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693D6-33C2-4688-7A7F-F2FEAE87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7EC4B-C88F-9946-3D1F-A47E47D3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6571-0F6B-1644-9D65-F88416C3E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61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F5A76-0EE0-C950-57A1-7174FD5F0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A6A2B-81EF-FAA3-112D-26CBB057C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D38227-AC9E-4D96-4E0B-849363200A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4FBE95-EF85-BF15-3E00-1D0DDB206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E1ECFE-12C3-5574-922D-C71D14C1A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5E4A74-0530-142D-2F7A-D3FEC114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BF39-AEAF-B743-99EE-E738CCAF14D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EF518-D0DB-C01D-7DFD-39B2E0017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4481D1-0EA5-F006-0116-3F718E58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6571-0F6B-1644-9D65-F88416C3E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47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CCE25-B1AC-6944-D081-E8CFAFC5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BB3896-1EBD-CB42-997A-6E12F96C0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BF39-AEAF-B743-99EE-E738CCAF14D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C4B42-B6FF-93FD-638A-86C046B06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FEF28-D75D-C5B0-EF2A-EEEB52A05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6571-0F6B-1644-9D65-F88416C3E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7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5CBA3A-6CF5-FC57-F886-689A72922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BF39-AEAF-B743-99EE-E738CCAF14D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344794-65B8-AFF6-5D7E-650BCDDA9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BE7A1-4C47-75A3-FC65-74F33E18F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6571-0F6B-1644-9D65-F88416C3E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2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6B752-710C-D3A6-E142-7260EBB0F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8A407-F0C1-BA8C-14BF-487E1D310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4FF57-F60E-97EF-9267-3333CBF0B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90153-506E-9FF3-A5A7-A08906B4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BF39-AEAF-B743-99EE-E738CCAF14D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172F8-1A07-AAC5-C34D-69B4682AD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9188B-03D8-1F97-4C5D-6368F710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6571-0F6B-1644-9D65-F88416C3E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5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10090-781B-599B-B9B4-3DB6077E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77C29-6FF2-97A6-CC6C-28E9D509F9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D01BF-11E8-0095-4B9F-B4468350E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42D37-278F-8DE4-843D-B9F2F76C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5BF39-AEAF-B743-99EE-E738CCAF14D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BCC40-A449-381D-D9D0-134C2CB0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AAD31-E389-F541-7A52-C7621BBEE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06571-0F6B-1644-9D65-F88416C3E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8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16D144-8C46-5F94-9F22-C1AEF668A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35A9F-32FE-1CCB-9BF4-FE31DEE5A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A019B-F474-D800-4A52-D80E9E504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5BF39-AEAF-B743-99EE-E738CCAF14DB}" type="datetimeFigureOut">
              <a:rPr lang="en-US" smtClean="0"/>
              <a:t>5/16/23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CFA89-7873-A4D3-F8AF-C651E670C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DC4EE-41BE-F8AA-BABA-20F11479BC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06571-0F6B-1644-9D65-F88416C3E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1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0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1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634A4C-25F9-1B41-AA75-7D9C7F7ED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1383528"/>
            <a:ext cx="5925989" cy="3167510"/>
          </a:xfrm>
        </p:spPr>
        <p:txBody>
          <a:bodyPr anchor="b">
            <a:normAutofit/>
          </a:bodyPr>
          <a:lstStyle/>
          <a:p>
            <a:pPr algn="r"/>
            <a:r>
              <a:rPr lang="en-US" sz="8200" dirty="0">
                <a:latin typeface="Calibri" panose="020F0502020204030204" pitchFamily="34" charset="0"/>
                <a:cs typeface="Calibri" panose="020F0502020204030204" pitchFamily="34" charset="0"/>
              </a:rPr>
              <a:t>Overall Creek Elementary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A66650-6A8B-6039-5E46-0C995CB55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1" y="4582814"/>
            <a:ext cx="5925987" cy="1312657"/>
          </a:xfrm>
        </p:spPr>
        <p:txBody>
          <a:bodyPr anchor="t">
            <a:normAutofit/>
          </a:bodyPr>
          <a:lstStyle/>
          <a:p>
            <a:pPr algn="r"/>
            <a:r>
              <a:rPr lang="en-US" dirty="0">
                <a:latin typeface="Kohinoor Devanagari" panose="02000000000000000000" pitchFamily="2" charset="77"/>
                <a:cs typeface="Kohinoor Devanagari" panose="02000000000000000000" pitchFamily="2" charset="77"/>
              </a:rPr>
              <a:t>Alison Norton</a:t>
            </a:r>
          </a:p>
          <a:p>
            <a:pPr algn="r"/>
            <a:r>
              <a:rPr lang="en-US" dirty="0">
                <a:latin typeface="Kohinoor Devanagari" panose="02000000000000000000" pitchFamily="2" charset="77"/>
                <a:cs typeface="Kohinoor Devanagari" panose="02000000000000000000" pitchFamily="2" charset="77"/>
              </a:rPr>
              <a:t>5</a:t>
            </a:r>
            <a:r>
              <a:rPr lang="en-US" baseline="30000" dirty="0">
                <a:latin typeface="Kohinoor Devanagari" panose="02000000000000000000" pitchFamily="2" charset="77"/>
                <a:cs typeface="Kohinoor Devanagari" panose="02000000000000000000" pitchFamily="2" charset="77"/>
              </a:rPr>
              <a:t>th</a:t>
            </a:r>
            <a:r>
              <a:rPr lang="en-US" dirty="0">
                <a:latin typeface="Kohinoor Devanagari" panose="02000000000000000000" pitchFamily="2" charset="77"/>
                <a:cs typeface="Kohinoor Devanagari" panose="02000000000000000000" pitchFamily="2" charset="77"/>
              </a:rPr>
              <a:t> Grade </a:t>
            </a:r>
          </a:p>
        </p:txBody>
      </p:sp>
      <p:pic>
        <p:nvPicPr>
          <p:cNvPr id="6" name="Picture 5" descr="A logo for a stem school&#10;&#10;Description automatically generated with low confidence">
            <a:extLst>
              <a:ext uri="{FF2B5EF4-FFF2-40B4-BE49-F238E27FC236}">
                <a16:creationId xmlns:a16="http://schemas.microsoft.com/office/drawing/2014/main" id="{E5B32210-78A1-C196-08BE-5C49F5F00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62" y="2319057"/>
            <a:ext cx="2621772" cy="227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7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FE2D22C-409B-48AF-B24F-7988A8F7F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7B8A5F-F0FC-62AD-6349-B4D169DE9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689" y="349664"/>
            <a:ext cx="6109666" cy="1638377"/>
          </a:xfrm>
        </p:spPr>
        <p:txBody>
          <a:bodyPr anchor="b">
            <a:normAutofit/>
          </a:bodyPr>
          <a:lstStyle/>
          <a:p>
            <a:r>
              <a:rPr lang="en-US" sz="48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Emriver Stream Table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human face, clothing, person, wall&#10;&#10;Description automatically generated">
            <a:extLst>
              <a:ext uri="{FF2B5EF4-FFF2-40B4-BE49-F238E27FC236}">
                <a16:creationId xmlns:a16="http://schemas.microsoft.com/office/drawing/2014/main" id="{B6C6214C-675E-2AB0-BDB8-981CD9F0D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03" b="-3"/>
          <a:stretch/>
        </p:blipFill>
        <p:spPr>
          <a:xfrm rot="5400000">
            <a:off x="-23818" y="1186882"/>
            <a:ext cx="5353373" cy="423551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E51127-FD3E-90CE-EE91-027CE2EBC6C6}"/>
              </a:ext>
            </a:extLst>
          </p:cNvPr>
          <p:cNvSpPr txBox="1"/>
          <p:nvPr/>
        </p:nvSpPr>
        <p:spPr>
          <a:xfrm>
            <a:off x="8362179" y="3428682"/>
            <a:ext cx="366638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Nadeem" pitchFamily="2" charset="-78"/>
                <a:cs typeface="Nadeem" pitchFamily="2" charset="-78"/>
              </a:rPr>
              <a:t>Inquiry based learning K – 5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latin typeface="Nadeem" pitchFamily="2" charset="-78"/>
              <a:cs typeface="Nadeem" pitchFamily="2" charset="-78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Nadeem" pitchFamily="2" charset="-78"/>
                <a:cs typeface="Nadeem" pitchFamily="2" charset="-78"/>
              </a:rPr>
              <a:t>Access for all learners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000" dirty="0">
              <a:latin typeface="Nadeem" pitchFamily="2" charset="-78"/>
              <a:cs typeface="Nadeem" pitchFamily="2" charset="-78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latin typeface="Nadeem" pitchFamily="2" charset="-78"/>
                <a:cs typeface="Nadeem" pitchFamily="2" charset="-78"/>
              </a:rPr>
              <a:t>Engineering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pic>
        <p:nvPicPr>
          <p:cNvPr id="17" name="Content Placeholder 16" descr="A group of children playing in sand&#10;&#10;Description automatically generated with low confidence">
            <a:extLst>
              <a:ext uri="{FF2B5EF4-FFF2-40B4-BE49-F238E27FC236}">
                <a16:creationId xmlns:a16="http://schemas.microsoft.com/office/drawing/2014/main" id="{7AAA67DF-F9A4-8A78-F2C8-F4E3F39B7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4831306" y="2738198"/>
            <a:ext cx="3790834" cy="2843125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54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51CF2-B458-7DF4-289B-657C2D11A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54" y="0"/>
            <a:ext cx="4343400" cy="1929384"/>
          </a:xfrm>
        </p:spPr>
        <p:txBody>
          <a:bodyPr anchor="ctr">
            <a:normAutofit/>
          </a:bodyPr>
          <a:lstStyle/>
          <a:p>
            <a:r>
              <a:rPr lang="en-US" sz="48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Storylines</a:t>
            </a:r>
          </a:p>
        </p:txBody>
      </p:sp>
      <p:sp>
        <p:nvSpPr>
          <p:cNvPr id="26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A769BB-2A0E-8E18-4C50-36B84D085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263" y="457200"/>
            <a:ext cx="6007608" cy="1929384"/>
          </a:xfrm>
        </p:spPr>
        <p:txBody>
          <a:bodyPr anchor="ctr"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900" dirty="0">
                <a:latin typeface="Nadeem" pitchFamily="2" charset="-78"/>
                <a:cs typeface="Nadeem" pitchFamily="2" charset="-78"/>
              </a:rPr>
              <a:t>Anchor learning through phenomenon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900" dirty="0">
              <a:latin typeface="Nadeem" pitchFamily="2" charset="-78"/>
              <a:cs typeface="Nadeem" pitchFamily="2" charset="-78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900" dirty="0">
                <a:latin typeface="Nadeem" pitchFamily="2" charset="-78"/>
                <a:cs typeface="Nadeem" pitchFamily="2" charset="-78"/>
              </a:rPr>
              <a:t>Benefit of storylines – student driven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900" dirty="0">
              <a:latin typeface="Nadeem" pitchFamily="2" charset="-78"/>
              <a:cs typeface="Nadeem" pitchFamily="2" charset="-78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900" dirty="0">
                <a:latin typeface="Nadeem" pitchFamily="2" charset="-78"/>
                <a:cs typeface="Nadeem" pitchFamily="2" charset="-78"/>
              </a:rPr>
              <a:t>Integration of learning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DC930B-AC2E-8225-9104-5CCB77548D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18" b="2757"/>
          <a:stretch/>
        </p:blipFill>
        <p:spPr>
          <a:xfrm>
            <a:off x="942975" y="1410766"/>
            <a:ext cx="3488333" cy="513664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A picture containing text, handwriting, post-it note, pink&#10;&#10;Description automatically generated">
            <a:extLst>
              <a:ext uri="{FF2B5EF4-FFF2-40B4-BE49-F238E27FC236}">
                <a16:creationId xmlns:a16="http://schemas.microsoft.com/office/drawing/2014/main" id="{D8D41C0B-F96A-5596-355D-E18AF216E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244" y="2569463"/>
            <a:ext cx="5303932" cy="397794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9045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E363C-930D-8431-9100-461676868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Hiragino Kaku Gothic Std W8" panose="020B0800000000000000" pitchFamily="34" charset="-128"/>
                <a:ea typeface="Hiragino Kaku Gothic Std W8" panose="020B0800000000000000" pitchFamily="34" charset="-128"/>
              </a:rPr>
              <a:t>STEAM Walks to STEAM Talks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group of kids looking at a display&#10;&#10;Description automatically generated with low confidence">
            <a:extLst>
              <a:ext uri="{FF2B5EF4-FFF2-40B4-BE49-F238E27FC236}">
                <a16:creationId xmlns:a16="http://schemas.microsoft.com/office/drawing/2014/main" id="{5E0C5CF4-C959-8072-8EED-C53C4E1F34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5" b="4"/>
          <a:stretch/>
        </p:blipFill>
        <p:spPr>
          <a:xfrm rot="5400000">
            <a:off x="-151047" y="2052525"/>
            <a:ext cx="4770770" cy="36091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6BA57842-5C79-E8ED-F4A3-8D42A2C95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41" r="21210" b="3"/>
          <a:stretch/>
        </p:blipFill>
        <p:spPr>
          <a:xfrm>
            <a:off x="4226837" y="1472745"/>
            <a:ext cx="3609142" cy="47697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658452F-DD8B-6A6C-20F3-FD14D25AB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9057" y="2077112"/>
            <a:ext cx="3440323" cy="4221679"/>
          </a:xfrm>
        </p:spPr>
        <p:txBody>
          <a:bodyPr anchor="ctr"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Nadeem" pitchFamily="2" charset="-78"/>
                <a:cs typeface="Nadeem" pitchFamily="2" charset="-78"/>
              </a:rPr>
              <a:t>Where we were</a:t>
            </a:r>
          </a:p>
          <a:p>
            <a:pPr marL="0" indent="0">
              <a:buNone/>
            </a:pPr>
            <a:endParaRPr lang="en-US" sz="1800" dirty="0">
              <a:latin typeface="Nadeem" pitchFamily="2" charset="-78"/>
              <a:cs typeface="Nadeem" pitchFamily="2" charset="-78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Nadeem" pitchFamily="2" charset="-78"/>
                <a:cs typeface="Nadeem" pitchFamily="2" charset="-78"/>
              </a:rPr>
              <a:t>Where we are now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800" dirty="0">
              <a:latin typeface="Nadeem" pitchFamily="2" charset="-78"/>
              <a:cs typeface="Nadeem" pitchFamily="2" charset="-78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Nadeem" pitchFamily="2" charset="-78"/>
                <a:cs typeface="Nadeem" pitchFamily="2" charset="-78"/>
              </a:rPr>
              <a:t>Intentional discussions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800" dirty="0">
              <a:latin typeface="Nadeem" pitchFamily="2" charset="-78"/>
              <a:cs typeface="Nadeem" pitchFamily="2" charset="-78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Nadeem" pitchFamily="2" charset="-78"/>
                <a:cs typeface="Nadeem" pitchFamily="2" charset="-78"/>
              </a:rPr>
              <a:t>Collaboration across grade levels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800" dirty="0">
              <a:latin typeface="Nadeem" pitchFamily="2" charset="-78"/>
              <a:cs typeface="Nadeem" pitchFamily="2" charset="-78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Nadeem" pitchFamily="2" charset="-78"/>
                <a:cs typeface="Nadeem" pitchFamily="2" charset="-78"/>
              </a:rPr>
              <a:t>All students able to discuss vs </a:t>
            </a:r>
            <a:r>
              <a:rPr lang="en-US" sz="1800">
                <a:latin typeface="Nadeem" pitchFamily="2" charset="-78"/>
                <a:cs typeface="Nadeem" pitchFamily="2" charset="-78"/>
              </a:rPr>
              <a:t>STEAM Ambassadors</a:t>
            </a:r>
            <a:endParaRPr lang="en-US" sz="1800" dirty="0">
              <a:latin typeface="Nadeem" pitchFamily="2" charset="-78"/>
              <a:cs typeface="Nadeem" pitchFamily="2" charset="-78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1800" dirty="0">
              <a:latin typeface="Nadeem" pitchFamily="2" charset="-78"/>
              <a:cs typeface="Nadeem" pitchFamily="2" charset="-78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1800" dirty="0">
                <a:latin typeface="Nadeem" pitchFamily="2" charset="-78"/>
                <a:cs typeface="Nadeem" pitchFamily="2" charset="-78"/>
              </a:rPr>
              <a:t>Connections 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125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95</Words>
  <Application>Microsoft Macintosh PowerPoint</Application>
  <PresentationFormat>Widescreen</PresentationFormat>
  <Paragraphs>30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Hiragino Kaku Gothic Std W8</vt:lpstr>
      <vt:lpstr>Arial</vt:lpstr>
      <vt:lpstr>Calibri</vt:lpstr>
      <vt:lpstr>Calibri Light</vt:lpstr>
      <vt:lpstr>Courier New</vt:lpstr>
      <vt:lpstr>Kohinoor Devanagari</vt:lpstr>
      <vt:lpstr>Nadeem</vt:lpstr>
      <vt:lpstr>Office Theme</vt:lpstr>
      <vt:lpstr>Overall Creek Elementary</vt:lpstr>
      <vt:lpstr>Emriver Stream Table</vt:lpstr>
      <vt:lpstr>Storylines</vt:lpstr>
      <vt:lpstr>STEAM Walks to STEAM Talks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Overall Creek Elementary</dc:title>
  <dc:creator>Alison Norton</dc:creator>
  <cp:lastModifiedBy>Kevin Ragland</cp:lastModifiedBy>
  <cp:revision>4</cp:revision>
  <dcterms:created xsi:type="dcterms:W3CDTF">2023-05-15T13:35:12Z</dcterms:created>
  <dcterms:modified xsi:type="dcterms:W3CDTF">2023-05-16T18:57:40Z</dcterms:modified>
</cp:coreProperties>
</file>